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58" r:id="rId4"/>
    <p:sldId id="257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AE314-0F6F-2B43-BB0B-9D434A81C77D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677D8-19CF-D94B-9FEC-CE5E6E40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2ED1-DC5E-9149-9EF2-504007EDDE0D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8DC0-5058-D949-8428-4F91B621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990DE227-7C2D-7C41-B644-5C08E062E5F9}" type="slidenum">
              <a:rPr lang="en-US" sz="1200">
                <a:latin typeface="Arial" charset="0"/>
              </a:rPr>
              <a:pPr eaLnBrk="0" hangingPunct="0"/>
              <a:t>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ACE506D-83E8-4EEE-AAFD-BB187531B407}" type="slidenum">
              <a:rPr lang="en-US">
                <a:latin typeface="Arial" pitchFamily="34" charset="0"/>
              </a:rPr>
              <a:pPr eaLnBrk="0" hangingPunct="0"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FOR 20 YEARS THIS IS WHAT I DID TO RECRUIT!  SPENDING TIME WITH PEOPLE….  SO I WAS TRAINED TO RECRUIT AT HOME EVENTS..NATURALLY</a:t>
            </a:r>
            <a:r>
              <a:rPr lang="en-US" baseline="0" dirty="0">
                <a:latin typeface="Arial" pitchFamily="34" charset="0"/>
              </a:rPr>
              <a:t> OVER AND OVER…VERY SIMPLE!!  BUILD PEOPLE ….TEACH DECORATING HAVE FUN… CLOSE THE SALE…IDENTIFY 2 BUSINESS PARTNERS!  TAKE THIS HOME…USE IT….SEE IF YOU LIKE IT.  I WILL COME BY TO PICK IT UP AND SHOW YOU MORE ABOUT OUR BUSINESS PLAN.  INTEREST ` ENTHUSE ` DATE !!!  SHOW and TELL!!</a:t>
            </a:r>
          </a:p>
          <a:p>
            <a:pPr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7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FF36-E70B-A642-8F38-3C960F86DCB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C127-B73A-314D-9474-CBDA3988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RETAIL TO RECRUIT</a:t>
            </a:r>
            <a:br>
              <a:rPr lang="en-US" sz="6600" b="1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3200" b="1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(Step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995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BECOMING A PROFESSIONAL UFO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6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6705"/>
            <a:ext cx="12192000" cy="10803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000" b="1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Home Events  </a:t>
            </a:r>
            <a:br>
              <a:rPr lang="en-US" sz="4800" dirty="0">
                <a:solidFill>
                  <a:srgbClr val="FFBE00"/>
                </a:solidFill>
                <a:ea typeface="MS PGothic" charset="0"/>
              </a:rPr>
            </a:br>
            <a:endParaRPr lang="en-US" sz="4800" dirty="0">
              <a:solidFill>
                <a:srgbClr val="FFBE00"/>
              </a:solidFill>
              <a:ea typeface="MS PGothic" charset="0"/>
            </a:endParaRPr>
          </a:p>
        </p:txBody>
      </p:sp>
      <p:pic>
        <p:nvPicPr>
          <p:cNvPr id="165890" name="Picture 3" descr="BD0646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2" y="1952335"/>
            <a:ext cx="6499080" cy="490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775290" y="5791267"/>
            <a:ext cx="1860551" cy="7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63" tIns="60881" rIns="121763" bIns="60881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267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4342" y="1605665"/>
            <a:ext cx="4086017" cy="3816270"/>
          </a:xfrm>
          <a:prstGeom prst="rect">
            <a:avLst/>
          </a:prstGeom>
        </p:spPr>
        <p:txBody>
          <a:bodyPr wrap="square" lIns="121763" tIns="60881" rIns="121763" bIns="6088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latin typeface="Century Gothic"/>
                <a:cs typeface="Century Gothic"/>
              </a:rPr>
              <a:t>The Key to BV and IBV!!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4800" b="1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latin typeface="Century Gothic"/>
                <a:cs typeface="Century Gothic"/>
              </a:rPr>
              <a:t>“Show &amp; Tell”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83252" y="404035"/>
            <a:ext cx="865717" cy="1107836"/>
          </a:xfrm>
          <a:prstGeom prst="rect">
            <a:avLst/>
          </a:prstGeom>
          <a:noFill/>
          <a:ln w="25400">
            <a:solidFill>
              <a:srgbClr val="FFBE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63" tIns="60881" rIns="121763" bIns="6088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6400" b="1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97062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ness.jpg"/>
          <p:cNvPicPr>
            <a:picLocks noChangeAspect="1"/>
          </p:cNvPicPr>
          <p:nvPr/>
        </p:nvPicPr>
        <p:blipFill rotWithShape="1"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 b="622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68602"/>
            <a:ext cx="12192000" cy="5189417"/>
          </a:xfrm>
          <a:prstGeom prst="rect">
            <a:avLst/>
          </a:prstGeom>
          <a:gradFill>
            <a:gsLst>
              <a:gs pos="0">
                <a:sysClr val="windowText" lastClr="000000">
                  <a:alpha val="0"/>
                </a:sysClr>
              </a:gs>
              <a:gs pos="51000">
                <a:sysClr val="windowText" lastClr="000000">
                  <a:alpha val="50000"/>
                </a:sysClr>
              </a:gs>
              <a:gs pos="100000">
                <a:sysClr val="windowText" lastClr="000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05" tIns="60903" rIns="121805" bIns="60903" rtlCol="0" anchor="ctr"/>
          <a:lstStyle/>
          <a:p>
            <a:pPr algn="ctr" defTabSz="121788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41038" y="678245"/>
            <a:ext cx="10863257" cy="959209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ABC’s of Home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60" y="1901110"/>
            <a:ext cx="10595435" cy="2362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800" dirty="0"/>
              <a:t>A</a:t>
            </a:r>
            <a:r>
              <a:rPr lang="en-US" sz="4800" dirty="0">
                <a:solidFill>
                  <a:srgbClr val="FFFF00"/>
                </a:solidFill>
              </a:rPr>
              <a:t>lways</a:t>
            </a:r>
          </a:p>
          <a:p>
            <a:pPr>
              <a:defRPr/>
            </a:pPr>
            <a:r>
              <a:rPr lang="en-US" sz="4800" dirty="0"/>
              <a:t>B</a:t>
            </a:r>
            <a:r>
              <a:rPr lang="en-US" sz="4800" dirty="0">
                <a:solidFill>
                  <a:srgbClr val="FFFF00"/>
                </a:solidFill>
              </a:rPr>
              <a:t>e</a:t>
            </a:r>
          </a:p>
          <a:p>
            <a:pPr>
              <a:defRPr/>
            </a:pPr>
            <a:r>
              <a:rPr lang="en-US" sz="4800" dirty="0"/>
              <a:t>C</a:t>
            </a:r>
            <a:r>
              <a:rPr lang="en-US" sz="4800" dirty="0">
                <a:solidFill>
                  <a:srgbClr val="FFFF00"/>
                </a:solidFill>
              </a:rPr>
              <a:t>ultivating Possibilities</a:t>
            </a:r>
          </a:p>
          <a:p>
            <a:pPr>
              <a:defRPr/>
            </a:pPr>
            <a:endParaRPr lang="en-US" sz="4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4800" b="1" dirty="0">
                <a:solidFill>
                  <a:schemeClr val="accent4"/>
                </a:solidFill>
              </a:rPr>
              <a:t>INTEREST ~ ENTHUSE ~ DATE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0407" y="5800913"/>
            <a:ext cx="9039978" cy="697404"/>
          </a:xfrm>
          <a:prstGeom prst="rect">
            <a:avLst/>
          </a:prstGeom>
          <a:noFill/>
        </p:spPr>
        <p:txBody>
          <a:bodyPr wrap="none" lIns="121763" tIns="60881" rIns="121763" bIns="60881" rtlCol="0">
            <a:spAutoFit/>
          </a:bodyPr>
          <a:lstStyle/>
          <a:p>
            <a:pPr algn="ctr"/>
            <a:r>
              <a:rPr lang="en-US" sz="3733" dirty="0">
                <a:solidFill>
                  <a:schemeClr val="accent4"/>
                </a:solidFill>
                <a:latin typeface="Century Gothic"/>
                <a:cs typeface="Century Gothic"/>
              </a:rPr>
              <a:t>“</a:t>
            </a:r>
            <a:r>
              <a:rPr lang="en-US" sz="3733" b="1" dirty="0">
                <a:solidFill>
                  <a:schemeClr val="accent4"/>
                </a:solidFill>
                <a:latin typeface="Century Gothic"/>
                <a:cs typeface="Century Gothic"/>
              </a:rPr>
              <a:t>CONNECTING PEOPLE WITH PEOPLE!”</a:t>
            </a:r>
          </a:p>
        </p:txBody>
      </p:sp>
    </p:spTree>
    <p:extLst>
      <p:ext uri="{BB962C8B-B14F-4D97-AF65-F5344CB8AC3E}">
        <p14:creationId xmlns:p14="http://schemas.microsoft.com/office/powerpoint/2010/main" val="173928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417" y="399788"/>
            <a:ext cx="11055907" cy="1015661"/>
          </a:xfrm>
          <a:prstGeom prst="rect">
            <a:avLst/>
          </a:prstGeom>
        </p:spPr>
        <p:txBody>
          <a:bodyPr wrap="square" lIns="91423" tIns="45719" rIns="91423" bIns="45719">
            <a:spAutoFit/>
          </a:bodyPr>
          <a:lstStyle/>
          <a:p>
            <a:pPr algn="ctr" defTabSz="914173"/>
            <a:r>
              <a:rPr lang="en-US" sz="6000" b="1" cap="all" dirty="0" err="1">
                <a:ln w="3175">
                  <a:noFill/>
                </a:ln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SchedulE</a:t>
            </a:r>
            <a:r>
              <a:rPr lang="en-US" sz="6000" b="1" cap="all" dirty="0">
                <a:ln w="3175">
                  <a:noFill/>
                </a:ln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ONE  TODAY!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7612" y="1597797"/>
            <a:ext cx="9559301" cy="1270900"/>
            <a:chOff x="1490383" y="2376750"/>
            <a:chExt cx="3429000" cy="127089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90383" y="3647649"/>
              <a:ext cx="3429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27832" y="2376750"/>
              <a:ext cx="2882642" cy="666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73"/>
              <a:r>
                <a:rPr lang="en-US" sz="3733" b="1" dirty="0">
                  <a:ln w="3175">
                    <a:noFill/>
                  </a:ln>
                  <a:solidFill>
                    <a:schemeClr val="bg1"/>
                  </a:solidFill>
                  <a:latin typeface="Century Gothic"/>
                  <a:cs typeface="Century Gothic"/>
                </a:rPr>
                <a:t>Take Responsibility for Your Events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93335" y="3291697"/>
            <a:ext cx="4140708" cy="640067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RECRUIT TO RETAIL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3335" y="4047725"/>
            <a:ext cx="4140708" cy="640067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RETAIL TO RECRUIT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335" y="4803749"/>
            <a:ext cx="4140708" cy="640067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Wellness 101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3335" y="5559786"/>
            <a:ext cx="4140708" cy="890417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Beauty Basics/It’s All About Skin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7959" y="3291696"/>
            <a:ext cx="4140708" cy="890016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marL="0" lvl="3"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latin typeface="Century Gothic"/>
                <a:cs typeface="Century Gothic"/>
              </a:rPr>
              <a:t>COUPLES NIGHT OUT</a:t>
            </a:r>
          </a:p>
          <a:p>
            <a:pPr marL="0" lvl="3"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latin typeface="Century Gothic"/>
                <a:cs typeface="Century Gothic"/>
              </a:rPr>
              <a:t>“All Things Ageless”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57959" y="4352816"/>
            <a:ext cx="4140708" cy="890016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marL="0" lvl="3" algn="ctr" defTabSz="914173"/>
            <a:r>
              <a:rPr lang="en-US" sz="2667" dirty="0" err="1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Shop.com</a:t>
            </a:r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 Overview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57959" y="5413937"/>
            <a:ext cx="4140708" cy="640067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marL="0" lvl="3" algn="ctr" defTabSz="914173"/>
            <a:r>
              <a:rPr lang="en-US" sz="2667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ome Business Presentation</a:t>
            </a:r>
            <a:endParaRPr lang="en-US" sz="2000" i="1" dirty="0">
              <a:ln w="3175">
                <a:solidFill>
                  <a:prstClr val="white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3565" y="3805074"/>
            <a:ext cx="16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   HAVE FUN!!!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880" y="5364638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HAVE FUN!!!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Box 1"/>
          <p:cNvSpPr txBox="1">
            <a:spLocks noChangeArrowheads="1"/>
          </p:cNvSpPr>
          <p:nvPr/>
        </p:nvSpPr>
        <p:spPr bwMode="auto">
          <a:xfrm>
            <a:off x="1378713" y="188911"/>
            <a:ext cx="9418655" cy="7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63" tIns="60881" rIns="121763" bIns="6088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altLang="ja-JP" sz="4267" dirty="0">
                <a:latin typeface="Century Gothic"/>
                <a:cs typeface="Century Gothic"/>
              </a:rPr>
              <a:t>www.Wellness101Video.com</a:t>
            </a:r>
          </a:p>
        </p:txBody>
      </p:sp>
      <p:pic>
        <p:nvPicPr>
          <p:cNvPr id="3" name="Picture 2" descr="Screen Shot 2013-11-11 at 11.0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9" y="1075085"/>
            <a:ext cx="7236923" cy="1597339"/>
          </a:xfrm>
          <a:prstGeom prst="rect">
            <a:avLst/>
          </a:prstGeom>
        </p:spPr>
      </p:pic>
      <p:pic>
        <p:nvPicPr>
          <p:cNvPr id="5" name="Picture 4" descr="Screen Shot 2013-11-11 at 11.04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09" y="3948507"/>
            <a:ext cx="7247063" cy="1307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6343" y="5805732"/>
            <a:ext cx="9303372" cy="533384"/>
          </a:xfrm>
          <a:prstGeom prst="rect">
            <a:avLst/>
          </a:prstGeom>
          <a:noFill/>
        </p:spPr>
        <p:txBody>
          <a:bodyPr wrap="square" lIns="121763" tIns="60881" rIns="121763" bIns="60881" rtlCol="0">
            <a:spAutoFit/>
          </a:bodyPr>
          <a:lstStyle/>
          <a:p>
            <a:pPr algn="ctr"/>
            <a:r>
              <a:rPr lang="en-US" sz="2667" b="1" dirty="0">
                <a:solidFill>
                  <a:srgbClr val="FFFF00"/>
                </a:solidFill>
                <a:latin typeface="Century Gothic"/>
                <a:cs typeface="Century Gothic"/>
              </a:rPr>
              <a:t>Presentation videos can be downloaded to computer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937" y="3064407"/>
            <a:ext cx="8494207" cy="779606"/>
          </a:xfrm>
          <a:prstGeom prst="rect">
            <a:avLst/>
          </a:prstGeom>
          <a:noFill/>
        </p:spPr>
        <p:txBody>
          <a:bodyPr wrap="square" lIns="121763" tIns="60881" rIns="121763" bIns="60881" rtlCol="0">
            <a:spAutoFit/>
          </a:bodyPr>
          <a:lstStyle/>
          <a:p>
            <a:pPr algn="ctr"/>
            <a:r>
              <a:rPr lang="en-US" altLang="ja-JP" sz="4267" dirty="0">
                <a:latin typeface="Century Gothic"/>
                <a:cs typeface="Century Gothic"/>
              </a:rPr>
              <a:t>www.GoNowResource.com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238497" y="5133803"/>
            <a:ext cx="623299" cy="683296"/>
          </a:xfrm>
          <a:prstGeom prst="upArrow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3" tIns="60881" rIns="121763" bIns="60881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853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" y="287762"/>
            <a:ext cx="12191999" cy="72824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Do a Couples (Ladies)Night Out?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4145" y="1217405"/>
            <a:ext cx="10431945" cy="5325169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GRAND OPENING FOR NEW BUSINESS PARTNER!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BUILD RELATIONSHIPS!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DEVELOP </a:t>
            </a:r>
            <a:r>
              <a:rPr lang="en-US" b="1" dirty="0">
                <a:solidFill>
                  <a:srgbClr val="FFFF00"/>
                </a:solidFill>
              </a:rPr>
              <a:t>10 CUSTOMERS </a:t>
            </a:r>
            <a:r>
              <a:rPr lang="en-US" b="1" dirty="0">
                <a:solidFill>
                  <a:srgbClr val="FFFFFF"/>
                </a:solidFill>
              </a:rPr>
              <a:t>….BV! BV! BV!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$1000 Ave. Sales!  ..FOLLOW UP!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IDENTIFY 2 PROSPECTS …</a:t>
            </a:r>
            <a:r>
              <a:rPr lang="en-US" b="1" dirty="0">
                <a:solidFill>
                  <a:srgbClr val="FFFFFF"/>
                </a:solidFill>
              </a:rPr>
              <a:t>FOLLOW UP!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SET 1-2 APPOINTMENTS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(INTERVIEWS…SHOPPING ANNUITY!  SHOW </a:t>
            </a:r>
            <a:r>
              <a:rPr lang="en-US" b="1" dirty="0">
                <a:solidFill>
                  <a:srgbClr val="FFFFFF"/>
                </a:solidFill>
              </a:rPr>
              <a:t>THE PLAN!)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200" b="1" dirty="0"/>
              <a:t>LEVERAGE YOUR TIME  (It’s a B-5 in ACTION!)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sz="3733" b="1" dirty="0">
                <a:solidFill>
                  <a:srgbClr val="FFFFFF"/>
                </a:solidFill>
              </a:rPr>
              <a:t> RETAILING TO RECRUIT!   </a:t>
            </a:r>
            <a:r>
              <a:rPr lang="en-US" sz="3733" b="1" dirty="0">
                <a:solidFill>
                  <a:srgbClr val="FFFF00"/>
                </a:solidFill>
              </a:rPr>
              <a:t>HAVE FUN!!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73" y="1721851"/>
            <a:ext cx="3834992" cy="697404"/>
          </a:xfrm>
          <a:prstGeom prst="rect">
            <a:avLst/>
          </a:prstGeom>
          <a:noFill/>
        </p:spPr>
        <p:txBody>
          <a:bodyPr wrap="square" lIns="121763" tIns="60881" rIns="121763" bIns="60881" rtlCol="0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  <a:latin typeface="Century Gothic"/>
                <a:cs typeface="Century Gothic"/>
              </a:rPr>
              <a:t>MMFI     WIIFM</a:t>
            </a:r>
          </a:p>
        </p:txBody>
      </p:sp>
    </p:spTree>
    <p:extLst>
      <p:ext uri="{BB962C8B-B14F-4D97-AF65-F5344CB8AC3E}">
        <p14:creationId xmlns:p14="http://schemas.microsoft.com/office/powerpoint/2010/main" val="1088064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24" y="302173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285</Words>
  <Application>Microsoft Macintosh PowerPoint</Application>
  <PresentationFormat>Widescreen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Abadi MT Condensed Extra Bold</vt:lpstr>
      <vt:lpstr>Arial</vt:lpstr>
      <vt:lpstr>Calibri</vt:lpstr>
      <vt:lpstr>Calibri Light</vt:lpstr>
      <vt:lpstr>Century Gothic</vt:lpstr>
      <vt:lpstr>Times New Roman</vt:lpstr>
      <vt:lpstr>Office Theme</vt:lpstr>
      <vt:lpstr>RETAIL TO RECRUIT  (Step 1)</vt:lpstr>
      <vt:lpstr>Home Events   </vt:lpstr>
      <vt:lpstr>ABC’s of Home Events</vt:lpstr>
      <vt:lpstr>PowerPoint Presentation</vt:lpstr>
      <vt:lpstr>PowerPoint Presentation</vt:lpstr>
      <vt:lpstr>Why Do a Couples (Ladies)Night Out?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 Blasko</dc:creator>
  <cp:lastModifiedBy>Barry Golomb</cp:lastModifiedBy>
  <cp:revision>16</cp:revision>
  <cp:lastPrinted>2015-09-17T04:27:11Z</cp:lastPrinted>
  <dcterms:created xsi:type="dcterms:W3CDTF">2015-09-17T01:17:21Z</dcterms:created>
  <dcterms:modified xsi:type="dcterms:W3CDTF">2023-04-06T15:26:10Z</dcterms:modified>
</cp:coreProperties>
</file>