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theme/theme8.xml" ContentType="application/vnd.openxmlformats-officedocument.theme+xml"/>
  <Override PartName="/ppt/slideLayouts/slideLayout22.xml" ContentType="application/vnd.openxmlformats-officedocument.presentationml.slideLayout+xml"/>
  <Override PartName="/ppt/theme/theme9.xml" ContentType="application/vnd.openxmlformats-officedocument.theme+xml"/>
  <Override PartName="/ppt/slideLayouts/slideLayout23.xml" ContentType="application/vnd.openxmlformats-officedocument.presentationml.slideLayout+xml"/>
  <Override PartName="/ppt/theme/theme10.xml" ContentType="application/vnd.openxmlformats-officedocument.theme+xml"/>
  <Override PartName="/ppt/slideLayouts/slideLayout24.xml" ContentType="application/vnd.openxmlformats-officedocument.presentationml.slideLayout+xml"/>
  <Override PartName="/ppt/theme/theme11.xml" ContentType="application/vnd.openxmlformats-officedocument.theme+xml"/>
  <Override PartName="/ppt/slideLayouts/slideLayout25.xml" ContentType="application/vnd.openxmlformats-officedocument.presentationml.slideLayout+xml"/>
  <Override PartName="/ppt/theme/theme12.xml" ContentType="application/vnd.openxmlformats-officedocument.theme+xml"/>
  <Override PartName="/ppt/slideLayouts/slideLayout26.xml" ContentType="application/vnd.openxmlformats-officedocument.presentationml.slideLayout+xml"/>
  <Override PartName="/ppt/theme/theme13.xml" ContentType="application/vnd.openxmlformats-officedocument.theme+xml"/>
  <Override PartName="/ppt/slideLayouts/slideLayout27.xml" ContentType="application/vnd.openxmlformats-officedocument.presentationml.slideLayout+xml"/>
  <Override PartName="/ppt/theme/theme14.xml" ContentType="application/vnd.openxmlformats-officedocument.theme+xml"/>
  <Override PartName="/ppt/slideLayouts/slideLayout28.xml" ContentType="application/vnd.openxmlformats-officedocument.presentationml.slideLayout+xml"/>
  <Override PartName="/ppt/theme/theme1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6.xml" ContentType="application/vnd.openxmlformats-officedocument.theme+xml"/>
  <Override PartName="/ppt/slideLayouts/slideLayout31.xml" ContentType="application/vnd.openxmlformats-officedocument.presentationml.slideLayout+xml"/>
  <Override PartName="/ppt/theme/theme17.xml" ContentType="application/vnd.openxmlformats-officedocument.theme+xml"/>
  <Override PartName="/ppt/slideLayouts/slideLayout32.xml" ContentType="application/vnd.openxmlformats-officedocument.presentationml.slideLayout+xml"/>
  <Override PartName="/ppt/theme/theme18.xml" ContentType="application/vnd.openxmlformats-officedocument.theme+xml"/>
  <Override PartName="/ppt/slideLayouts/slideLayout33.xml" ContentType="application/vnd.openxmlformats-officedocument.presentationml.slideLayout+xml"/>
  <Override PartName="/ppt/theme/theme19.xml" ContentType="application/vnd.openxmlformats-officedocument.theme+xml"/>
  <Override PartName="/ppt/slideLayouts/slideLayout34.xml" ContentType="application/vnd.openxmlformats-officedocument.presentationml.slideLayout+xml"/>
  <Override PartName="/ppt/theme/theme20.xml" ContentType="application/vnd.openxmlformats-officedocument.theme+xml"/>
  <Override PartName="/ppt/slideLayouts/slideLayout35.xml" ContentType="application/vnd.openxmlformats-officedocument.presentationml.slideLayout+xml"/>
  <Override PartName="/ppt/theme/theme21.xml" ContentType="application/vnd.openxmlformats-officedocument.theme+xml"/>
  <Override PartName="/ppt/slideLayouts/slideLayout36.xml" ContentType="application/vnd.openxmlformats-officedocument.presentationml.slideLayout+xml"/>
  <Override PartName="/ppt/theme/theme22.xml" ContentType="application/vnd.openxmlformats-officedocument.theme+xml"/>
  <Override PartName="/ppt/slideLayouts/slideLayout37.xml" ContentType="application/vnd.openxmlformats-officedocument.presentationml.slideLayout+xml"/>
  <Override PartName="/ppt/theme/theme23.xml" ContentType="application/vnd.openxmlformats-officedocument.theme+xml"/>
  <Override PartName="/ppt/slideLayouts/slideLayout38.xml" ContentType="application/vnd.openxmlformats-officedocument.presentationml.slideLayout+xml"/>
  <Override PartName="/ppt/theme/theme24.xml" ContentType="application/vnd.openxmlformats-officedocument.theme+xml"/>
  <Override PartName="/ppt/slideLayouts/slideLayout39.xml" ContentType="application/vnd.openxmlformats-officedocument.presentationml.slideLayout+xml"/>
  <Override PartName="/ppt/theme/theme25.xml" ContentType="application/vnd.openxmlformats-officedocument.theme+xml"/>
  <Override PartName="/ppt/slideLayouts/slideLayout40.xml" ContentType="application/vnd.openxmlformats-officedocument.presentationml.slideLayout+xml"/>
  <Override PartName="/ppt/theme/theme26.xml" ContentType="application/vnd.openxmlformats-officedocument.theme+xml"/>
  <Override PartName="/ppt/slideLayouts/slideLayout41.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65" r:id="rId3"/>
    <p:sldMasterId id="2147483667" r:id="rId4"/>
    <p:sldMasterId id="2147483669" r:id="rId5"/>
    <p:sldMasterId id="2147483671" r:id="rId6"/>
    <p:sldMasterId id="2147483673" r:id="rId7"/>
    <p:sldMasterId id="2147483675" r:id="rId8"/>
    <p:sldMasterId id="2147483677" r:id="rId9"/>
    <p:sldMasterId id="2147483679" r:id="rId10"/>
    <p:sldMasterId id="2147483681" r:id="rId11"/>
    <p:sldMasterId id="2147483683" r:id="rId12"/>
    <p:sldMasterId id="2147483685" r:id="rId13"/>
    <p:sldMasterId id="2147483687" r:id="rId14"/>
    <p:sldMasterId id="2147483689" r:id="rId15"/>
    <p:sldMasterId id="2147483691" r:id="rId16"/>
    <p:sldMasterId id="2147483694" r:id="rId17"/>
    <p:sldMasterId id="2147483696" r:id="rId18"/>
    <p:sldMasterId id="2147483698" r:id="rId19"/>
    <p:sldMasterId id="2147483700" r:id="rId20"/>
    <p:sldMasterId id="2147483702" r:id="rId21"/>
    <p:sldMasterId id="2147483704" r:id="rId22"/>
    <p:sldMasterId id="2147483706" r:id="rId23"/>
    <p:sldMasterId id="2147483708" r:id="rId24"/>
    <p:sldMasterId id="2147483710" r:id="rId25"/>
    <p:sldMasterId id="2147483712" r:id="rId26"/>
    <p:sldMasterId id="2147483714" r:id="rId27"/>
  </p:sldMasterIdLst>
  <p:notesMasterIdLst>
    <p:notesMasterId r:id="rId73"/>
  </p:notesMasterIdLst>
  <p:sldIdLst>
    <p:sldId id="256"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283" r:id="rId55"/>
    <p:sldId id="284" r:id="rId56"/>
    <p:sldId id="285" r:id="rId57"/>
    <p:sldId id="286" r:id="rId58"/>
    <p:sldId id="287" r:id="rId59"/>
    <p:sldId id="288" r:id="rId60"/>
    <p:sldId id="289" r:id="rId61"/>
    <p:sldId id="290" r:id="rId62"/>
    <p:sldId id="291" r:id="rId63"/>
    <p:sldId id="292" r:id="rId64"/>
    <p:sldId id="293" r:id="rId65"/>
    <p:sldId id="294" r:id="rId66"/>
    <p:sldId id="295" r:id="rId67"/>
    <p:sldId id="296" r:id="rId68"/>
    <p:sldId id="297" r:id="rId69"/>
    <p:sldId id="298" r:id="rId70"/>
    <p:sldId id="299" r:id="rId71"/>
    <p:sldId id="300" r:id="rId72"/>
  </p:sldIdLst>
  <p:sldSz cx="12192000" cy="6858000"/>
  <p:notesSz cx="7099300" cy="9385300"/>
  <p:embeddedFontLst>
    <p:embeddedFont>
      <p:font typeface="Calibri" panose="020F0502020204030204" pitchFamily="34" charset="0"/>
      <p:regular r:id="rId74"/>
      <p:bold r:id="rId75"/>
      <p:italic r:id="rId76"/>
      <p:boldItalic r:id="rId77"/>
    </p:embeddedFont>
    <p:embeddedFont>
      <p:font typeface="Helvetica Neue" panose="02000503000000020004" pitchFamily="2" charset="0"/>
      <p:regular r:id="rId78"/>
      <p:bold r:id="rId79"/>
      <p:italic r:id="rId80"/>
      <p:boldItalic r:id="rId81"/>
    </p:embeddedFont>
    <p:embeddedFont>
      <p:font typeface="Lato" panose="020F0502020204030203" pitchFamily="34" charset="0"/>
      <p:regular r:id="rId82"/>
      <p:bold r:id="rId83"/>
      <p:italic r:id="rId84"/>
      <p:boldItalic r:id="rId85"/>
    </p:embeddedFont>
    <p:embeddedFont>
      <p:font typeface="Open Sans" panose="020B0606030504020204" pitchFamily="34" charset="0"/>
      <p:regular r:id="rId86"/>
      <p:bold r:id="rId87"/>
      <p:italic r:id="rId88"/>
      <p:boldItalic r:id="rId89"/>
    </p:embeddedFont>
    <p:embeddedFont>
      <p:font typeface="Tahoma" panose="020B0604030504040204" pitchFamily="34" charset="0"/>
      <p:regular r:id="rId90"/>
      <p:bold r:id="rId91"/>
    </p:embeddedFont>
    <p:embeddedFont>
      <p:font typeface="Trebuchet MS" panose="020B0703020202090204" pitchFamily="34" charset="0"/>
      <p:regular r:id="rId92"/>
      <p:bold r:id="rId93"/>
      <p:italic r:id="rId94"/>
    </p:embeddedFont>
    <p:embeddedFont>
      <p:font typeface="Verdana" panose="020B0604030504040204" pitchFamily="34"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848">
          <p15:clr>
            <a:srgbClr val="A4A3A4"/>
          </p15:clr>
        </p15:guide>
        <p15:guide id="2" pos="3839">
          <p15:clr>
            <a:srgbClr val="A4A3A4"/>
          </p15:clr>
        </p15:guide>
        <p15:guide id="3" orient="horz" pos="2640">
          <p15:clr>
            <a:srgbClr val="A4A3A4"/>
          </p15:clr>
        </p15:guide>
        <p15:guide id="4" orient="horz" pos="384">
          <p15:clr>
            <a:srgbClr val="A4A3A4"/>
          </p15:clr>
        </p15:guide>
        <p15:guide id="5" orient="horz" pos="4128">
          <p15:clr>
            <a:srgbClr val="A4A3A4"/>
          </p15:clr>
        </p15:guide>
        <p15:guide id="6" orient="horz" pos="2208">
          <p15:clr>
            <a:srgbClr val="A4A3A4"/>
          </p15:clr>
        </p15:guide>
        <p15:guide id="7" orient="horz" pos="3240">
          <p15:clr>
            <a:srgbClr val="A4A3A4"/>
          </p15:clr>
        </p15:guide>
        <p15:guide id="8" orient="horz" pos="3048">
          <p15:clr>
            <a:srgbClr val="A4A3A4"/>
          </p15:clr>
        </p15:guide>
        <p15:guide id="9" orient="horz" pos="1555">
          <p15:clr>
            <a:srgbClr val="A4A3A4"/>
          </p15:clr>
        </p15:guide>
        <p15:guide id="10" pos="3570">
          <p15:clr>
            <a:srgbClr val="A4A3A4"/>
          </p15:clr>
        </p15:guide>
        <p15:guide id="11" pos="7248">
          <p15:clr>
            <a:srgbClr val="A4A3A4"/>
          </p15:clr>
        </p15:guide>
        <p15:guide id="12" pos="432">
          <p15:clr>
            <a:srgbClr val="A4A3A4"/>
          </p15:clr>
        </p15:guide>
        <p15:guide id="13" pos="3571">
          <p15:clr>
            <a:srgbClr val="A4A3A4"/>
          </p15:clr>
        </p15:guide>
      </p15:sldGuideLst>
    </p:ext>
    <p:ext uri="{2D200454-40CA-4A62-9FC3-DE9A4176ACB9}">
      <p15:notesGuideLst xmlns:p15="http://schemas.microsoft.com/office/powerpoint/2012/main">
        <p15:guide id="1" orient="horz" pos="2956">
          <p15:clr>
            <a:srgbClr val="A4A3A4"/>
          </p15:clr>
        </p15:guide>
        <p15:guide id="2" pos="2236">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9" roundtripDataSignature="AMtx7mgfAlyywIeHpCkXXma1JGRmlhLrd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24"/>
  </p:normalViewPr>
  <p:slideViewPr>
    <p:cSldViewPr snapToGrid="0">
      <p:cViewPr varScale="1">
        <p:scale>
          <a:sx n="90" d="100"/>
          <a:sy n="90" d="100"/>
        </p:scale>
        <p:origin x="896" y="192"/>
      </p:cViewPr>
      <p:guideLst>
        <p:guide pos="4848"/>
        <p:guide pos="3839"/>
        <p:guide orient="horz" pos="2640"/>
        <p:guide orient="horz" pos="384"/>
        <p:guide orient="horz" pos="4128"/>
        <p:guide orient="horz" pos="2208"/>
        <p:guide orient="horz" pos="3240"/>
        <p:guide orient="horz" pos="3048"/>
        <p:guide orient="horz" pos="1555"/>
        <p:guide pos="3570"/>
        <p:guide pos="7248"/>
        <p:guide pos="432"/>
        <p:guide pos="357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56"/>
        <p:guide pos="223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font" Target="fonts/font11.fntdata"/><Relationship Id="rId89" Type="http://schemas.openxmlformats.org/officeDocument/2006/relationships/font" Target="fonts/font16.fntdata"/><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font" Target="fonts/font1.fntdata"/><Relationship Id="rId79" Type="http://schemas.openxmlformats.org/officeDocument/2006/relationships/font" Target="fonts/font6.fntdata"/><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font" Target="fonts/font17.fntdata"/><Relationship Id="rId95" Type="http://schemas.openxmlformats.org/officeDocument/2006/relationships/font" Target="fonts/font22.fntdata"/><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80" Type="http://schemas.openxmlformats.org/officeDocument/2006/relationships/font" Target="fonts/font7.fntdata"/><Relationship Id="rId85" Type="http://schemas.openxmlformats.org/officeDocument/2006/relationships/font" Target="fonts/font12.fntdata"/><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103"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font" Target="fonts/font18.fntdata"/><Relationship Id="rId96"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font" Target="fonts/font21.fntdata"/><Relationship Id="rId99" Type="http://customschemas.google.com/relationships/presentationmetadata" Target="metadata"/><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font" Target="fonts/font3.fntdata"/><Relationship Id="rId97" Type="http://schemas.openxmlformats.org/officeDocument/2006/relationships/font" Target="fonts/font24.fntdata"/><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font" Target="fonts/font14.fntdata"/><Relationship Id="rId61" Type="http://schemas.openxmlformats.org/officeDocument/2006/relationships/slide" Target="slides/slide34.xml"/><Relationship Id="rId82" Type="http://schemas.openxmlformats.org/officeDocument/2006/relationships/font" Target="fonts/font9.fntdata"/><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font" Target="fonts/font4.fntdata"/><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font" Target="fonts/font20.fntdata"/><Relationship Id="rId98" Type="http://schemas.openxmlformats.org/officeDocument/2006/relationships/font" Target="fonts/font25.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363" cy="470895"/>
          </a:xfrm>
          <a:prstGeom prst="rect">
            <a:avLst/>
          </a:prstGeom>
          <a:noFill/>
          <a:ln>
            <a:noFill/>
          </a:ln>
        </p:spPr>
        <p:txBody>
          <a:bodyPr spcFirstLastPara="1" wrap="square" lIns="94175" tIns="47075" rIns="94175" bIns="47075" anchor="t" anchorCtr="0">
            <a:noAutofit/>
          </a:bodyPr>
          <a:lstStyle>
            <a:lvl1pPr marR="0" lvl="0" algn="l" rtl="0">
              <a:spcBef>
                <a:spcPts val="0"/>
              </a:spcBef>
              <a:spcAft>
                <a:spcPts val="0"/>
              </a:spcAft>
              <a:buSzPts val="1400"/>
              <a:buNone/>
              <a:defRPr sz="1200" b="0" i="0" u="none" strike="noStrike" cap="none">
                <a:solidFill>
                  <a:schemeClr val="dk1"/>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1294" y="0"/>
            <a:ext cx="3076363" cy="470895"/>
          </a:xfrm>
          <a:prstGeom prst="rect">
            <a:avLst/>
          </a:prstGeom>
          <a:noFill/>
          <a:ln>
            <a:noFill/>
          </a:ln>
        </p:spPr>
        <p:txBody>
          <a:bodyPr spcFirstLastPara="1" wrap="square" lIns="94175" tIns="47075" rIns="94175" bIns="47075" anchor="t" anchorCtr="0">
            <a:noAutofit/>
          </a:bodyPr>
          <a:lstStyle>
            <a:lvl1pPr marR="0" lvl="0" algn="r" rtl="0">
              <a:spcBef>
                <a:spcPts val="0"/>
              </a:spcBef>
              <a:spcAft>
                <a:spcPts val="0"/>
              </a:spcAft>
              <a:buSzPts val="1400"/>
              <a:buNone/>
              <a:defRPr sz="1200" b="0" i="0" u="none" strike="noStrike" cap="none">
                <a:solidFill>
                  <a:schemeClr val="dk1"/>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Helvetica Neue"/>
                <a:ea typeface="Helvetica Neue"/>
                <a:cs typeface="Helvetica Neue"/>
                <a:sym typeface="Helvetica Neue"/>
              </a:defRPr>
            </a:lvl1pPr>
            <a:lvl2pPr marL="914400" marR="0" lvl="1" indent="-228600" algn="l" rtl="0">
              <a:spcBef>
                <a:spcPts val="0"/>
              </a:spcBef>
              <a:spcAft>
                <a:spcPts val="0"/>
              </a:spcAft>
              <a:buSzPts val="1400"/>
              <a:buNone/>
              <a:defRPr sz="1200" b="0" i="0" u="none" strike="noStrike" cap="none">
                <a:solidFill>
                  <a:schemeClr val="dk1"/>
                </a:solidFill>
                <a:latin typeface="Helvetica Neue"/>
                <a:ea typeface="Helvetica Neue"/>
                <a:cs typeface="Helvetica Neue"/>
                <a:sym typeface="Helvetica Neue"/>
              </a:defRPr>
            </a:lvl2pPr>
            <a:lvl3pPr marL="1371600" marR="0" lvl="2" indent="-228600" algn="l" rtl="0">
              <a:spcBef>
                <a:spcPts val="0"/>
              </a:spcBef>
              <a:spcAft>
                <a:spcPts val="0"/>
              </a:spcAft>
              <a:buSzPts val="1400"/>
              <a:buNone/>
              <a:defRPr sz="1200" b="0" i="0" u="none" strike="noStrike" cap="none">
                <a:solidFill>
                  <a:schemeClr val="dk1"/>
                </a:solidFill>
                <a:latin typeface="Helvetica Neue"/>
                <a:ea typeface="Helvetica Neue"/>
                <a:cs typeface="Helvetica Neue"/>
                <a:sym typeface="Helvetica Neue"/>
              </a:defRPr>
            </a:lvl3pPr>
            <a:lvl4pPr marL="1828800" marR="0" lvl="3" indent="-228600" algn="l" rtl="0">
              <a:spcBef>
                <a:spcPts val="0"/>
              </a:spcBef>
              <a:spcAft>
                <a:spcPts val="0"/>
              </a:spcAft>
              <a:buSzPts val="1400"/>
              <a:buNone/>
              <a:defRPr sz="1200" b="0" i="0" u="none" strike="noStrike" cap="none">
                <a:solidFill>
                  <a:schemeClr val="dk1"/>
                </a:solidFill>
                <a:latin typeface="Helvetica Neue"/>
                <a:ea typeface="Helvetica Neue"/>
                <a:cs typeface="Helvetica Neue"/>
                <a:sym typeface="Helvetica Neue"/>
              </a:defRPr>
            </a:lvl4pPr>
            <a:lvl5pPr marL="2286000" marR="0" lvl="4" indent="-228600" algn="l" rtl="0">
              <a:spcBef>
                <a:spcPts val="0"/>
              </a:spcBef>
              <a:spcAft>
                <a:spcPts val="0"/>
              </a:spcAft>
              <a:buSzPts val="1400"/>
              <a:buNone/>
              <a:defRPr sz="1200" b="0" i="0" u="none" strike="noStrike" cap="none">
                <a:solidFill>
                  <a:schemeClr val="dk1"/>
                </a:solidFill>
                <a:latin typeface="Helvetica Neue"/>
                <a:ea typeface="Helvetica Neue"/>
                <a:cs typeface="Helvetica Neue"/>
                <a:sym typeface="Helvetica Neue"/>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4407"/>
            <a:ext cx="3076363" cy="470894"/>
          </a:xfrm>
          <a:prstGeom prst="rect">
            <a:avLst/>
          </a:prstGeom>
          <a:noFill/>
          <a:ln>
            <a:noFill/>
          </a:ln>
        </p:spPr>
        <p:txBody>
          <a:bodyPr spcFirstLastPara="1" wrap="square" lIns="94175" tIns="47075" rIns="94175" bIns="47075" anchor="b" anchorCtr="0">
            <a:noAutofit/>
          </a:bodyPr>
          <a:lstStyle>
            <a:lvl1pPr marR="0" lvl="0" algn="l" rtl="0">
              <a:spcBef>
                <a:spcPts val="0"/>
              </a:spcBef>
              <a:spcAft>
                <a:spcPts val="0"/>
              </a:spcAft>
              <a:buSzPts val="1400"/>
              <a:buNone/>
              <a:defRPr sz="1200" b="0" i="0" u="none" strike="noStrike" cap="none">
                <a:solidFill>
                  <a:schemeClr val="dk1"/>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a:t>
            </a:fld>
            <a:endParaRPr sz="1200" b="0" i="0" u="none" strike="noStrike" cap="none">
              <a:solidFill>
                <a:schemeClr val="dk1"/>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10" name="Google Shape;410;p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10: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84" name="Google Shape;484;p1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marR="0" lvl="0" indent="0" algn="r" rtl="0">
              <a:lnSpc>
                <a:spcPct val="100000"/>
              </a:lnSpc>
              <a:spcBef>
                <a:spcPts val="0"/>
              </a:spcBef>
              <a:spcAft>
                <a:spcPts val="0"/>
              </a:spcAft>
              <a:buClr>
                <a:srgbClr val="000000"/>
              </a:buClr>
              <a:buSzPts val="1200"/>
              <a:buFont typeface="Helvetica Neue"/>
              <a:buNone/>
            </a:pPr>
            <a:fld id="{00000000-1234-1234-1234-123412341234}" type="slidenum">
              <a:rPr lang="en-US" sz="1200" b="0" i="0" u="none" strike="noStrike" cap="none">
                <a:solidFill>
                  <a:srgbClr val="000000"/>
                </a:solidFill>
                <a:latin typeface="Helvetica Neue"/>
                <a:ea typeface="Helvetica Neue"/>
                <a:cs typeface="Helvetica Neue"/>
                <a:sym typeface="Helvetica Neue"/>
              </a:rPr>
              <a:t>10</a:t>
            </a:fld>
            <a:endParaRPr sz="1200" b="0" i="0" u="none" strike="noStrike" cap="none">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1: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89" name="Google Shape;489;p1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2: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94" name="Google Shape;494;p1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3: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99" name="Google Shape;499;p1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14: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05" name="Google Shape;505;p1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marR="0" lvl="0" indent="0" algn="r" rtl="0">
              <a:lnSpc>
                <a:spcPct val="100000"/>
              </a:lnSpc>
              <a:spcBef>
                <a:spcPts val="0"/>
              </a:spcBef>
              <a:spcAft>
                <a:spcPts val="0"/>
              </a:spcAft>
              <a:buClr>
                <a:srgbClr val="000000"/>
              </a:buClr>
              <a:buSzPts val="1200"/>
              <a:buFont typeface="Helvetica Neue"/>
              <a:buNone/>
            </a:pPr>
            <a:fld id="{00000000-1234-1234-1234-123412341234}" type="slidenum">
              <a:rPr lang="en-US" sz="1200" b="0" i="0" u="none" strike="noStrike" cap="none">
                <a:solidFill>
                  <a:srgbClr val="000000"/>
                </a:solidFill>
                <a:latin typeface="Helvetica Neue"/>
                <a:ea typeface="Helvetica Neue"/>
                <a:cs typeface="Helvetica Neue"/>
                <a:sym typeface="Helvetica Neue"/>
              </a:rPr>
              <a:t>14</a:t>
            </a:fld>
            <a:endParaRPr sz="1200" b="0" i="0" u="none" strike="noStrike" cap="none">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15: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11" name="Google Shape;511;p1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6: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18" name="Google Shape;518;p1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7: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24" name="Google Shape;524;p1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8: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29" name="Google Shape;529;p1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9: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34" name="Google Shape;534;p1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20" name="Google Shape;420;p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0:notes"/>
          <p:cNvSpPr>
            <a:spLocks noGrp="1" noRot="1" noChangeAspect="1"/>
          </p:cNvSpPr>
          <p:nvPr>
            <p:ph type="sldImg" idx="2"/>
          </p:nvPr>
        </p:nvSpPr>
        <p:spPr>
          <a:xfrm>
            <a:off x="422275" y="703263"/>
            <a:ext cx="6254750"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9" name="Google Shape;539;p20: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40" name="Google Shape;540;p2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spcBef>
                <a:spcPts val="0"/>
              </a:spcBef>
              <a:spcAft>
                <a:spcPts val="0"/>
              </a:spcAft>
              <a:buNone/>
            </a:pPr>
            <a:fld id="{00000000-1234-1234-1234-123412341234}" type="slidenum">
              <a:rPr lang="en-US">
                <a:solidFill>
                  <a:srgbClr val="000000"/>
                </a:solidFill>
              </a:rPr>
              <a:t>20</a:t>
            </a:fld>
            <a:endParaRPr>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1: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46" name="Google Shape;546;p2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2: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52" name="Google Shape;552;p2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3: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57" name="Google Shape;557;p2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4: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63" name="Google Shape;563;p2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5: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69" name="Google Shape;569;p2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77" name="Google Shape;577;p2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2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p2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85" name="Google Shape;585;p2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spcBef>
                <a:spcPts val="0"/>
              </a:spcBef>
              <a:spcAft>
                <a:spcPts val="0"/>
              </a:spcAft>
              <a:buNone/>
            </a:pPr>
            <a:fld id="{00000000-1234-1234-1234-123412341234}" type="slidenum">
              <a:rPr lang="en-US">
                <a:solidFill>
                  <a:srgbClr val="000000"/>
                </a:solidFill>
              </a:rPr>
              <a:t>27</a:t>
            </a:fld>
            <a:endParaRPr>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28: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92" name="Google Shape;592;p2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spcBef>
                <a:spcPts val="0"/>
              </a:spcBef>
              <a:spcAft>
                <a:spcPts val="0"/>
              </a:spcAft>
              <a:buNone/>
            </a:pPr>
            <a:fld id="{00000000-1234-1234-1234-123412341234}" type="slidenum">
              <a:rPr lang="en-US">
                <a:solidFill>
                  <a:srgbClr val="000000"/>
                </a:solidFill>
              </a:rPr>
              <a:t>28</a:t>
            </a:fld>
            <a:endParaRPr>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9: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598" name="Google Shape;598;p2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26" name="Google Shape;426;p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30: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09" name="Google Shape;609;p3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3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17" name="Google Shape;617;p3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spcBef>
                <a:spcPts val="0"/>
              </a:spcBef>
              <a:spcAft>
                <a:spcPts val="0"/>
              </a:spcAft>
              <a:buNone/>
            </a:pPr>
            <a:fld id="{00000000-1234-1234-1234-123412341234}" type="slidenum">
              <a:rPr lang="en-US">
                <a:solidFill>
                  <a:srgbClr val="000000"/>
                </a:solidFill>
              </a:rPr>
              <a:t>31</a:t>
            </a:fld>
            <a:endParaRPr>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32: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24" name="Google Shape;624;p3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33:notes"/>
          <p:cNvSpPr>
            <a:spLocks noGrp="1" noRot="1" noChangeAspect="1"/>
          </p:cNvSpPr>
          <p:nvPr>
            <p:ph type="sldImg" idx="2"/>
          </p:nvPr>
        </p:nvSpPr>
        <p:spPr>
          <a:xfrm>
            <a:off x="422275" y="703263"/>
            <a:ext cx="6254750"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1" name="Google Shape;631;p3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32" name="Google Shape;632;p3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spcBef>
                <a:spcPts val="0"/>
              </a:spcBef>
              <a:spcAft>
                <a:spcPts val="0"/>
              </a:spcAft>
              <a:buNone/>
            </a:pPr>
            <a:fld id="{00000000-1234-1234-1234-123412341234}" type="slidenum">
              <a:rPr lang="en-US">
                <a:solidFill>
                  <a:srgbClr val="000000"/>
                </a:solidFill>
              </a:rPr>
              <a:t>33</a:t>
            </a:fld>
            <a:endParaRPr>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4: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39" name="Google Shape;639;p3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35: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45" name="Google Shape;645;p3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36:notes"/>
          <p:cNvSpPr>
            <a:spLocks noGrp="1" noRot="1" noChangeAspect="1"/>
          </p:cNvSpPr>
          <p:nvPr>
            <p:ph type="sldImg" idx="2"/>
          </p:nvPr>
        </p:nvSpPr>
        <p:spPr>
          <a:xfrm>
            <a:off x="422275" y="703263"/>
            <a:ext cx="6254750"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2" name="Google Shape;652;p36: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53" name="Google Shape;653;p3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spcBef>
                <a:spcPts val="0"/>
              </a:spcBef>
              <a:spcAft>
                <a:spcPts val="0"/>
              </a:spcAft>
              <a:buNone/>
            </a:pPr>
            <a:fld id="{00000000-1234-1234-1234-123412341234}" type="slidenum">
              <a:rPr lang="en-US">
                <a:solidFill>
                  <a:srgbClr val="000000"/>
                </a:solidFill>
              </a:rPr>
              <a:t>36</a:t>
            </a:fld>
            <a:endParaRPr>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3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3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64" name="Google Shape;664;p3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spcBef>
                <a:spcPts val="0"/>
              </a:spcBef>
              <a:spcAft>
                <a:spcPts val="0"/>
              </a:spcAft>
              <a:buNone/>
            </a:pPr>
            <a:fld id="{00000000-1234-1234-1234-123412341234}" type="slidenum">
              <a:rPr lang="en-US">
                <a:solidFill>
                  <a:srgbClr val="000000"/>
                </a:solidFill>
              </a:rPr>
              <a:t>37</a:t>
            </a:fld>
            <a:endParaRPr>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8: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73" name="Google Shape;673;p3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39: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81" name="Google Shape;681;p3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41" name="Google Shape;441;p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40: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694" name="Google Shape;694;p4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4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4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708" name="Google Shape;708;p4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marR="0" lvl="0" indent="0" algn="r" rtl="0">
              <a:lnSpc>
                <a:spcPct val="100000"/>
              </a:lnSpc>
              <a:spcBef>
                <a:spcPts val="0"/>
              </a:spcBef>
              <a:spcAft>
                <a:spcPts val="0"/>
              </a:spcAft>
              <a:buClr>
                <a:srgbClr val="000000"/>
              </a:buClr>
              <a:buSzPts val="1200"/>
              <a:buFont typeface="Helvetica Neue"/>
              <a:buNone/>
            </a:pPr>
            <a:fld id="{00000000-1234-1234-1234-123412341234}" type="slidenum">
              <a:rPr lang="en-US" sz="1200" b="0" i="0" u="none" strike="noStrike" cap="none">
                <a:solidFill>
                  <a:srgbClr val="000000"/>
                </a:solidFill>
                <a:latin typeface="Helvetica Neue"/>
                <a:ea typeface="Helvetica Neue"/>
                <a:cs typeface="Helvetica Neue"/>
                <a:sym typeface="Helvetica Neue"/>
              </a:rPr>
              <a:t>41</a:t>
            </a:fld>
            <a:endParaRPr sz="1200" b="0" i="0" u="none" strike="noStrike" cap="none">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11ef387eacd_0_7:notes"/>
          <p:cNvSpPr>
            <a:spLocks noGrp="1" noRot="1" noChangeAspect="1"/>
          </p:cNvSpPr>
          <p:nvPr>
            <p:ph type="sldImg" idx="2"/>
          </p:nvPr>
        </p:nvSpPr>
        <p:spPr>
          <a:xfrm>
            <a:off x="735013" y="1173163"/>
            <a:ext cx="5629200" cy="31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g11ef387eacd_0_7:notes"/>
          <p:cNvSpPr txBox="1">
            <a:spLocks noGrp="1"/>
          </p:cNvSpPr>
          <p:nvPr>
            <p:ph type="body" idx="1"/>
          </p:nvPr>
        </p:nvSpPr>
        <p:spPr>
          <a:xfrm>
            <a:off x="709930" y="4516676"/>
            <a:ext cx="5679300" cy="3695400"/>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716" name="Google Shape;716;g11ef387eacd_0_7:notes"/>
          <p:cNvSpPr txBox="1">
            <a:spLocks noGrp="1"/>
          </p:cNvSpPr>
          <p:nvPr>
            <p:ph type="sldNum" idx="12"/>
          </p:nvPr>
        </p:nvSpPr>
        <p:spPr>
          <a:xfrm>
            <a:off x="4021294" y="8914407"/>
            <a:ext cx="3076500" cy="471000"/>
          </a:xfrm>
          <a:prstGeom prst="rect">
            <a:avLst/>
          </a:prstGeom>
          <a:noFill/>
          <a:ln>
            <a:noFill/>
          </a:ln>
        </p:spPr>
        <p:txBody>
          <a:bodyPr spcFirstLastPara="1" wrap="square" lIns="94175" tIns="47075" rIns="94175" bIns="47075" anchor="b" anchorCtr="0">
            <a:noAutofit/>
          </a:bodyPr>
          <a:lstStyle/>
          <a:p>
            <a:pPr marL="0" marR="0" lvl="0" indent="0" algn="r" rtl="0">
              <a:lnSpc>
                <a:spcPct val="100000"/>
              </a:lnSpc>
              <a:spcBef>
                <a:spcPts val="0"/>
              </a:spcBef>
              <a:spcAft>
                <a:spcPts val="0"/>
              </a:spcAft>
              <a:buClr>
                <a:srgbClr val="000000"/>
              </a:buClr>
              <a:buSzPts val="1200"/>
              <a:buFont typeface="Helvetica Neue"/>
              <a:buNone/>
            </a:pPr>
            <a:fld id="{00000000-1234-1234-1234-123412341234}" type="slidenum">
              <a:rPr lang="en-US" sz="1200" b="0" i="0" u="none" strike="noStrike" cap="none">
                <a:solidFill>
                  <a:srgbClr val="000000"/>
                </a:solidFill>
                <a:latin typeface="Helvetica Neue"/>
                <a:ea typeface="Helvetica Neue"/>
                <a:cs typeface="Helvetica Neue"/>
                <a:sym typeface="Helvetica Neue"/>
              </a:rPr>
              <a:t>42</a:t>
            </a:fld>
            <a:endParaRPr sz="1200" b="0" i="0" u="none" strike="noStrike" cap="none">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1ef387eacd_0_0:notes"/>
          <p:cNvSpPr>
            <a:spLocks noGrp="1" noRot="1" noChangeAspect="1"/>
          </p:cNvSpPr>
          <p:nvPr>
            <p:ph type="sldImg" idx="2"/>
          </p:nvPr>
        </p:nvSpPr>
        <p:spPr>
          <a:xfrm>
            <a:off x="735013" y="1173163"/>
            <a:ext cx="5629200" cy="31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g11ef387eacd_0_0:notes"/>
          <p:cNvSpPr txBox="1">
            <a:spLocks noGrp="1"/>
          </p:cNvSpPr>
          <p:nvPr>
            <p:ph type="body" idx="1"/>
          </p:nvPr>
        </p:nvSpPr>
        <p:spPr>
          <a:xfrm>
            <a:off x="709930" y="4516676"/>
            <a:ext cx="5679300" cy="3695400"/>
          </a:xfrm>
          <a:prstGeom prst="rect">
            <a:avLst/>
          </a:prstGeom>
          <a:noFill/>
          <a:ln>
            <a:noFill/>
          </a:ln>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724" name="Google Shape;724;g11ef387eacd_0_0:notes"/>
          <p:cNvSpPr txBox="1">
            <a:spLocks noGrp="1"/>
          </p:cNvSpPr>
          <p:nvPr>
            <p:ph type="sldNum" idx="12"/>
          </p:nvPr>
        </p:nvSpPr>
        <p:spPr>
          <a:xfrm>
            <a:off x="4021294" y="8914407"/>
            <a:ext cx="3076500" cy="471000"/>
          </a:xfrm>
          <a:prstGeom prst="rect">
            <a:avLst/>
          </a:prstGeom>
          <a:noFill/>
          <a:ln>
            <a:noFill/>
          </a:ln>
        </p:spPr>
        <p:txBody>
          <a:bodyPr spcFirstLastPara="1" wrap="square" lIns="94175" tIns="47075" rIns="94175" bIns="47075" anchor="b" anchorCtr="0">
            <a:noAutofit/>
          </a:bodyPr>
          <a:lstStyle/>
          <a:p>
            <a:pPr marL="0" marR="0" lvl="0" indent="0" algn="r" rtl="0">
              <a:lnSpc>
                <a:spcPct val="100000"/>
              </a:lnSpc>
              <a:spcBef>
                <a:spcPts val="0"/>
              </a:spcBef>
              <a:spcAft>
                <a:spcPts val="0"/>
              </a:spcAft>
              <a:buClr>
                <a:srgbClr val="000000"/>
              </a:buClr>
              <a:buSzPts val="1200"/>
              <a:buFont typeface="Helvetica Neue"/>
              <a:buNone/>
            </a:pPr>
            <a:fld id="{00000000-1234-1234-1234-123412341234}" type="slidenum">
              <a:rPr lang="en-US" sz="1200" b="0" i="0" u="none" strike="noStrike" cap="none">
                <a:solidFill>
                  <a:srgbClr val="000000"/>
                </a:solidFill>
                <a:latin typeface="Helvetica Neue"/>
                <a:ea typeface="Helvetica Neue"/>
                <a:cs typeface="Helvetica Neue"/>
                <a:sym typeface="Helvetica Neue"/>
              </a:rPr>
              <a:t>43</a:t>
            </a:fld>
            <a:endParaRPr sz="1200" b="0" i="0" u="none" strike="noStrike" cap="none">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42: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731" name="Google Shape;731;p4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43: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739" name="Google Shape;739;p4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5: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51" name="Google Shape;451;p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6: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56" name="Google Shape;456;p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7: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61" name="Google Shape;461;p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8: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71" name="Google Shape;471;p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9:notes"/>
          <p:cNvSpPr txBox="1">
            <a:spLocks noGrp="1"/>
          </p:cNvSpPr>
          <p:nvPr>
            <p:ph type="body" idx="1"/>
          </p:nvPr>
        </p:nvSpPr>
        <p:spPr>
          <a:xfrm>
            <a:off x="709930" y="4516676"/>
            <a:ext cx="5679440" cy="3695462"/>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endParaRPr/>
          </a:p>
        </p:txBody>
      </p:sp>
      <p:sp>
        <p:nvSpPr>
          <p:cNvPr id="476" name="Google Shape;476;p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5"/>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5"/>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5"/>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107"/>
          <p:cNvSpPr txBox="1">
            <a:spLocks noGrp="1"/>
          </p:cNvSpPr>
          <p:nvPr>
            <p:ph type="title"/>
          </p:nvPr>
        </p:nvSpPr>
        <p:spPr>
          <a:xfrm>
            <a:off x="838201" y="365129"/>
            <a:ext cx="10515600" cy="1325563"/>
          </a:xfrm>
          <a:prstGeom prst="rect">
            <a:avLst/>
          </a:prstGeom>
          <a:noFill/>
          <a:ln>
            <a:noFill/>
          </a:ln>
        </p:spPr>
        <p:txBody>
          <a:bodyPr spcFirstLastPara="1" wrap="square" lIns="91400" tIns="45700" rIns="91400"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7"/>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07"/>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7"/>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108"/>
          <p:cNvSpPr txBox="1">
            <a:spLocks noGrp="1"/>
          </p:cNvSpPr>
          <p:nvPr>
            <p:ph type="title"/>
          </p:nvPr>
        </p:nvSpPr>
        <p:spPr>
          <a:xfrm>
            <a:off x="839888" y="457200"/>
            <a:ext cx="3932237" cy="1600200"/>
          </a:xfrm>
          <a:prstGeom prst="rect">
            <a:avLst/>
          </a:prstGeom>
          <a:noFill/>
          <a:ln>
            <a:noFill/>
          </a:ln>
        </p:spPr>
        <p:txBody>
          <a:bodyPr spcFirstLastPara="1" wrap="square" lIns="91400" tIns="45700" rIns="91400"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08"/>
          <p:cNvSpPr txBox="1">
            <a:spLocks noGrp="1"/>
          </p:cNvSpPr>
          <p:nvPr>
            <p:ph type="body" idx="1"/>
          </p:nvPr>
        </p:nvSpPr>
        <p:spPr>
          <a:xfrm>
            <a:off x="5183188" y="988366"/>
            <a:ext cx="6172200" cy="4873625"/>
          </a:xfrm>
          <a:prstGeom prst="rect">
            <a:avLst/>
          </a:prstGeom>
          <a:noFill/>
          <a:ln>
            <a:noFill/>
          </a:ln>
        </p:spPr>
        <p:txBody>
          <a:bodyPr spcFirstLastPara="1" wrap="square" lIns="91400" tIns="45700" rIns="91400"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108"/>
          <p:cNvSpPr txBox="1">
            <a:spLocks noGrp="1"/>
          </p:cNvSpPr>
          <p:nvPr>
            <p:ph type="body" idx="2"/>
          </p:nvPr>
        </p:nvSpPr>
        <p:spPr>
          <a:xfrm>
            <a:off x="839888" y="2057403"/>
            <a:ext cx="3932237" cy="3811588"/>
          </a:xfrm>
          <a:prstGeom prst="rect">
            <a:avLst/>
          </a:prstGeom>
          <a:noFill/>
          <a:ln>
            <a:noFill/>
          </a:ln>
        </p:spPr>
        <p:txBody>
          <a:bodyPr spcFirstLastPara="1" wrap="square" lIns="91400" tIns="45700" rIns="91400"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68" name="Google Shape;68;p108"/>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8"/>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8"/>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09"/>
          <p:cNvSpPr txBox="1">
            <a:spLocks noGrp="1"/>
          </p:cNvSpPr>
          <p:nvPr>
            <p:ph type="title"/>
          </p:nvPr>
        </p:nvSpPr>
        <p:spPr>
          <a:xfrm>
            <a:off x="839888" y="457200"/>
            <a:ext cx="3932237" cy="1600200"/>
          </a:xfrm>
          <a:prstGeom prst="rect">
            <a:avLst/>
          </a:prstGeom>
          <a:noFill/>
          <a:ln>
            <a:noFill/>
          </a:ln>
        </p:spPr>
        <p:txBody>
          <a:bodyPr spcFirstLastPara="1" wrap="square" lIns="91400" tIns="45700" rIns="91400"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09"/>
          <p:cNvSpPr>
            <a:spLocks noGrp="1"/>
          </p:cNvSpPr>
          <p:nvPr>
            <p:ph type="pic" idx="2"/>
          </p:nvPr>
        </p:nvSpPr>
        <p:spPr>
          <a:xfrm>
            <a:off x="5183188" y="988366"/>
            <a:ext cx="6172200" cy="4873625"/>
          </a:xfrm>
          <a:prstGeom prst="rect">
            <a:avLst/>
          </a:prstGeom>
          <a:noFill/>
          <a:ln>
            <a:noFill/>
          </a:ln>
        </p:spPr>
      </p:sp>
      <p:sp>
        <p:nvSpPr>
          <p:cNvPr id="74" name="Google Shape;74;p109"/>
          <p:cNvSpPr txBox="1">
            <a:spLocks noGrp="1"/>
          </p:cNvSpPr>
          <p:nvPr>
            <p:ph type="body" idx="1"/>
          </p:nvPr>
        </p:nvSpPr>
        <p:spPr>
          <a:xfrm>
            <a:off x="839888" y="2057403"/>
            <a:ext cx="3932237" cy="3811588"/>
          </a:xfrm>
          <a:prstGeom prst="rect">
            <a:avLst/>
          </a:prstGeom>
          <a:noFill/>
          <a:ln>
            <a:noFill/>
          </a:ln>
        </p:spPr>
        <p:txBody>
          <a:bodyPr spcFirstLastPara="1" wrap="square" lIns="91400" tIns="45700" rIns="91400"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75" name="Google Shape;75;p109"/>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9"/>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9"/>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110"/>
          <p:cNvSpPr txBox="1">
            <a:spLocks noGrp="1"/>
          </p:cNvSpPr>
          <p:nvPr>
            <p:ph type="title"/>
          </p:nvPr>
        </p:nvSpPr>
        <p:spPr>
          <a:xfrm>
            <a:off x="838201" y="365129"/>
            <a:ext cx="10515600" cy="1325563"/>
          </a:xfrm>
          <a:prstGeom prst="rect">
            <a:avLst/>
          </a:prstGeom>
          <a:noFill/>
          <a:ln>
            <a:noFill/>
          </a:ln>
        </p:spPr>
        <p:txBody>
          <a:bodyPr spcFirstLastPara="1" wrap="square" lIns="91400" tIns="45700" rIns="91400"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10"/>
          <p:cNvSpPr txBox="1">
            <a:spLocks noGrp="1"/>
          </p:cNvSpPr>
          <p:nvPr>
            <p:ph type="body" idx="1"/>
          </p:nvPr>
        </p:nvSpPr>
        <p:spPr>
          <a:xfrm rot="5400000">
            <a:off x="3920331" y="-1256505"/>
            <a:ext cx="4351339" cy="10515600"/>
          </a:xfrm>
          <a:prstGeom prst="rect">
            <a:avLst/>
          </a:prstGeom>
          <a:noFill/>
          <a:ln>
            <a:noFill/>
          </a:ln>
        </p:spPr>
        <p:txBody>
          <a:bodyPr spcFirstLastPara="1" wrap="square" lIns="91400" tIns="45700" rIns="91400"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10"/>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10"/>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10"/>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111"/>
          <p:cNvSpPr txBox="1">
            <a:spLocks noGrp="1"/>
          </p:cNvSpPr>
          <p:nvPr>
            <p:ph type="title"/>
          </p:nvPr>
        </p:nvSpPr>
        <p:spPr>
          <a:xfrm rot="5400000">
            <a:off x="7133433" y="1957533"/>
            <a:ext cx="5811839" cy="2628900"/>
          </a:xfrm>
          <a:prstGeom prst="rect">
            <a:avLst/>
          </a:prstGeom>
          <a:noFill/>
          <a:ln>
            <a:noFill/>
          </a:ln>
        </p:spPr>
        <p:txBody>
          <a:bodyPr spcFirstLastPara="1" wrap="square" lIns="91400" tIns="45700" rIns="91400"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11"/>
          <p:cNvSpPr txBox="1">
            <a:spLocks noGrp="1"/>
          </p:cNvSpPr>
          <p:nvPr>
            <p:ph type="body" idx="1"/>
          </p:nvPr>
        </p:nvSpPr>
        <p:spPr>
          <a:xfrm rot="5400000">
            <a:off x="1799434" y="-595167"/>
            <a:ext cx="5811839" cy="7734300"/>
          </a:xfrm>
          <a:prstGeom prst="rect">
            <a:avLst/>
          </a:prstGeom>
          <a:noFill/>
          <a:ln>
            <a:noFill/>
          </a:ln>
        </p:spPr>
        <p:txBody>
          <a:bodyPr spcFirstLastPara="1" wrap="square" lIns="91400" tIns="45700" rIns="91400"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11"/>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1"/>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11"/>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sp>
        <p:nvSpPr>
          <p:cNvPr id="97" name="Google Shape;97;p47"/>
          <p:cNvSpPr txBox="1">
            <a:spLocks noGrp="1"/>
          </p:cNvSpPr>
          <p:nvPr>
            <p:ph type="title"/>
          </p:nvPr>
        </p:nvSpPr>
        <p:spPr>
          <a:xfrm>
            <a:off x="831849" y="1714328"/>
            <a:ext cx="10515600" cy="2852737"/>
          </a:xfrm>
          <a:prstGeom prst="rect">
            <a:avLst/>
          </a:prstGeom>
          <a:noFill/>
          <a:ln>
            <a:noFill/>
          </a:ln>
        </p:spPr>
        <p:txBody>
          <a:bodyPr spcFirstLastPara="1" wrap="square" lIns="90975" tIns="45600" rIns="90975" bIns="45600" anchor="b" anchorCtr="0">
            <a:normAutofit/>
          </a:bodyPr>
          <a:lstStyle>
            <a:lvl1pPr lvl="0" algn="l">
              <a:lnSpc>
                <a:spcPct val="90000"/>
              </a:lnSpc>
              <a:spcBef>
                <a:spcPts val="0"/>
              </a:spcBef>
              <a:spcAft>
                <a:spcPts val="0"/>
              </a:spcAft>
              <a:buClr>
                <a:schemeClr val="dk1"/>
              </a:buClr>
              <a:buSzPts val="6000"/>
              <a:buFont typeface="Helvetica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47"/>
          <p:cNvSpPr txBox="1">
            <a:spLocks noGrp="1"/>
          </p:cNvSpPr>
          <p:nvPr>
            <p:ph type="body" idx="1"/>
          </p:nvPr>
        </p:nvSpPr>
        <p:spPr>
          <a:xfrm>
            <a:off x="831849" y="4594509"/>
            <a:ext cx="10515600" cy="1500187"/>
          </a:xfrm>
          <a:prstGeom prst="rect">
            <a:avLst/>
          </a:prstGeom>
          <a:noFill/>
          <a:ln>
            <a:noFill/>
          </a:ln>
        </p:spPr>
        <p:txBody>
          <a:bodyPr spcFirstLastPara="1" wrap="square" lIns="90975" tIns="45600" rIns="90975" bIns="456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9" name="Google Shape;99;p47"/>
          <p:cNvSpPr txBox="1">
            <a:spLocks noGrp="1"/>
          </p:cNvSpPr>
          <p:nvPr>
            <p:ph type="dt" idx="10"/>
          </p:nvPr>
        </p:nvSpPr>
        <p:spPr>
          <a:xfrm>
            <a:off x="838200" y="6361392"/>
            <a:ext cx="2743200" cy="365125"/>
          </a:xfrm>
          <a:prstGeom prst="rect">
            <a:avLst/>
          </a:prstGeom>
          <a:noFill/>
          <a:ln>
            <a:noFill/>
          </a:ln>
        </p:spPr>
        <p:txBody>
          <a:bodyPr spcFirstLastPara="1" wrap="square" lIns="90975" tIns="45600" rIns="90975" bIns="456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7"/>
          <p:cNvSpPr txBox="1">
            <a:spLocks noGrp="1"/>
          </p:cNvSpPr>
          <p:nvPr>
            <p:ph type="ftr" idx="11"/>
          </p:nvPr>
        </p:nvSpPr>
        <p:spPr>
          <a:xfrm>
            <a:off x="4038601" y="6361392"/>
            <a:ext cx="4114800" cy="365125"/>
          </a:xfrm>
          <a:prstGeom prst="rect">
            <a:avLst/>
          </a:prstGeom>
          <a:noFill/>
          <a:ln>
            <a:noFill/>
          </a:ln>
        </p:spPr>
        <p:txBody>
          <a:bodyPr spcFirstLastPara="1" wrap="square" lIns="90975" tIns="45600" rIns="90975" bIns="456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7"/>
          <p:cNvSpPr txBox="1">
            <a:spLocks noGrp="1"/>
          </p:cNvSpPr>
          <p:nvPr>
            <p:ph type="sldNum" idx="12"/>
          </p:nvPr>
        </p:nvSpPr>
        <p:spPr>
          <a:xfrm>
            <a:off x="8610600" y="6361392"/>
            <a:ext cx="2743200" cy="365125"/>
          </a:xfrm>
          <a:prstGeom prst="rect">
            <a:avLst/>
          </a:prstGeom>
          <a:noFill/>
          <a:ln>
            <a:noFill/>
          </a:ln>
        </p:spPr>
        <p:txBody>
          <a:bodyPr spcFirstLastPara="1" wrap="square" lIns="90975" tIns="45600" rIns="90975" bIns="456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08"/>
        <p:cNvGrpSpPr/>
        <p:nvPr/>
      </p:nvGrpSpPr>
      <p:grpSpPr>
        <a:xfrm>
          <a:off x="0" y="0"/>
          <a:ext cx="0" cy="0"/>
          <a:chOff x="0" y="0"/>
          <a:chExt cx="0" cy="0"/>
        </a:xfrm>
      </p:grpSpPr>
      <p:sp>
        <p:nvSpPr>
          <p:cNvPr id="109" name="Google Shape;109;p49"/>
          <p:cNvSpPr>
            <a:spLocks noGrp="1"/>
          </p:cNvSpPr>
          <p:nvPr>
            <p:ph type="pic" idx="2"/>
          </p:nvPr>
        </p:nvSpPr>
        <p:spPr>
          <a:xfrm>
            <a:off x="5457372" y="0"/>
            <a:ext cx="6734629" cy="6858000"/>
          </a:xfrm>
          <a:prstGeom prst="rect">
            <a:avLst/>
          </a:prstGeom>
          <a:solidFill>
            <a:srgbClr val="292929"/>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500"/>
                                        <p:tgtEl>
                                          <p:spTgt spid="10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6"/>
        <p:cNvGrpSpPr/>
        <p:nvPr/>
      </p:nvGrpSpPr>
      <p:grpSpPr>
        <a:xfrm>
          <a:off x="0" y="0"/>
          <a:ext cx="0" cy="0"/>
          <a:chOff x="0" y="0"/>
          <a:chExt cx="0" cy="0"/>
        </a:xfrm>
      </p:grpSpPr>
      <p:sp>
        <p:nvSpPr>
          <p:cNvPr id="117" name="Google Shape;117;p51"/>
          <p:cNvSpPr/>
          <p:nvPr/>
        </p:nvSpPr>
        <p:spPr>
          <a:xfrm>
            <a:off x="95" y="0"/>
            <a:ext cx="12192000" cy="6858000"/>
          </a:xfrm>
          <a:prstGeom prst="rect">
            <a:avLst/>
          </a:prstGeom>
          <a:gradFill>
            <a:gsLst>
              <a:gs pos="0">
                <a:schemeClr val="dk1"/>
              </a:gs>
              <a:gs pos="41000">
                <a:srgbClr val="000000">
                  <a:alpha val="74901"/>
                </a:srgbClr>
              </a:gs>
              <a:gs pos="73000">
                <a:srgbClr val="000000">
                  <a:alpha val="0"/>
                </a:srgbClr>
              </a:gs>
              <a:gs pos="100000">
                <a:srgbClr val="000000">
                  <a:alpha val="0"/>
                </a:srgbClr>
              </a:gs>
            </a:gsLst>
            <a:path path="circle">
              <a:fillToRect t="100000" r="100000"/>
            </a:path>
            <a:tileRect l="-100000" b="-100000"/>
          </a:gra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900" b="0" i="0" u="none" strike="noStrike" cap="non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8_Custom Layout">
  <p:cSld name="48_Custom Layout">
    <p:spTree>
      <p:nvGrpSpPr>
        <p:cNvPr id="1" name="Shape 124"/>
        <p:cNvGrpSpPr/>
        <p:nvPr/>
      </p:nvGrpSpPr>
      <p:grpSpPr>
        <a:xfrm>
          <a:off x="0" y="0"/>
          <a:ext cx="0" cy="0"/>
          <a:chOff x="0" y="0"/>
          <a:chExt cx="0" cy="0"/>
        </a:xfrm>
      </p:grpSpPr>
      <p:sp>
        <p:nvSpPr>
          <p:cNvPr id="125" name="Google Shape;125;p53"/>
          <p:cNvSpPr>
            <a:spLocks noGrp="1"/>
          </p:cNvSpPr>
          <p:nvPr>
            <p:ph type="pic" idx="2"/>
          </p:nvPr>
        </p:nvSpPr>
        <p:spPr>
          <a:xfrm>
            <a:off x="0" y="0"/>
            <a:ext cx="12192000" cy="68580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4"/>
        <p:cNvGrpSpPr/>
        <p:nvPr/>
      </p:nvGrpSpPr>
      <p:grpSpPr>
        <a:xfrm>
          <a:off x="0" y="0"/>
          <a:ext cx="0" cy="0"/>
          <a:chOff x="0" y="0"/>
          <a:chExt cx="0" cy="0"/>
        </a:xfrm>
      </p:grpSpPr>
      <p:sp>
        <p:nvSpPr>
          <p:cNvPr id="135" name="Google Shape;135;p55"/>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5"/>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37" name="Google Shape;137;p55"/>
          <p:cNvSpPr txBox="1">
            <a:spLocks noGrp="1"/>
          </p:cNvSpPr>
          <p:nvPr>
            <p:ph type="dt" idx="10"/>
          </p:nvPr>
        </p:nvSpPr>
        <p:spPr>
          <a:xfrm>
            <a:off x="609600" y="6422675"/>
            <a:ext cx="2844800" cy="365125"/>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55"/>
          <p:cNvSpPr txBox="1">
            <a:spLocks noGrp="1"/>
          </p:cNvSpPr>
          <p:nvPr>
            <p:ph type="ftr" idx="11"/>
          </p:nvPr>
        </p:nvSpPr>
        <p:spPr>
          <a:xfrm>
            <a:off x="4165600" y="6422675"/>
            <a:ext cx="3860800" cy="365125"/>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55"/>
          <p:cNvSpPr txBox="1">
            <a:spLocks noGrp="1"/>
          </p:cNvSpPr>
          <p:nvPr>
            <p:ph type="sldNum" idx="12"/>
          </p:nvPr>
        </p:nvSpPr>
        <p:spPr>
          <a:xfrm>
            <a:off x="10871200" y="6422675"/>
            <a:ext cx="1016000" cy="365125"/>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99"/>
          <p:cNvSpPr txBox="1">
            <a:spLocks noGrp="1"/>
          </p:cNvSpPr>
          <p:nvPr>
            <p:ph type="ctrTitle"/>
          </p:nvPr>
        </p:nvSpPr>
        <p:spPr>
          <a:xfrm>
            <a:off x="1524095" y="1122363"/>
            <a:ext cx="9144000" cy="2387600"/>
          </a:xfrm>
          <a:prstGeom prst="rect">
            <a:avLst/>
          </a:prstGeom>
          <a:noFill/>
          <a:ln>
            <a:noFill/>
          </a:ln>
        </p:spPr>
        <p:txBody>
          <a:bodyPr spcFirstLastPara="1" wrap="square" lIns="91400" tIns="45700" rIns="91400" bIns="45700" anchor="b" anchorCtr="0">
            <a:normAutofit/>
          </a:bodyPr>
          <a:lstStyle>
            <a:lvl1pPr lvl="0" algn="ctr">
              <a:lnSpc>
                <a:spcPct val="90000"/>
              </a:lnSpc>
              <a:spcBef>
                <a:spcPts val="0"/>
              </a:spcBef>
              <a:spcAft>
                <a:spcPts val="0"/>
              </a:spcAft>
              <a:buClr>
                <a:schemeClr val="dk1"/>
              </a:buClr>
              <a:buSzPts val="6000"/>
              <a:buFont typeface="Helvetica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99"/>
          <p:cNvSpPr txBox="1">
            <a:spLocks noGrp="1"/>
          </p:cNvSpPr>
          <p:nvPr>
            <p:ph type="subTitle" idx="1"/>
          </p:nvPr>
        </p:nvSpPr>
        <p:spPr>
          <a:xfrm>
            <a:off x="1524095" y="3602962"/>
            <a:ext cx="9144000" cy="1655763"/>
          </a:xfrm>
          <a:prstGeom prst="rect">
            <a:avLst/>
          </a:prstGeom>
          <a:noFill/>
          <a:ln>
            <a:noFill/>
          </a:ln>
        </p:spPr>
        <p:txBody>
          <a:bodyPr spcFirstLastPara="1" wrap="square" lIns="91400" tIns="45700" rIns="91400"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99"/>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99"/>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9"/>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44"/>
        <p:cNvGrpSpPr/>
        <p:nvPr/>
      </p:nvGrpSpPr>
      <p:grpSpPr>
        <a:xfrm>
          <a:off x="0" y="0"/>
          <a:ext cx="0" cy="0"/>
          <a:chOff x="0" y="0"/>
          <a:chExt cx="0" cy="0"/>
        </a:xfrm>
      </p:grpSpPr>
      <p:sp>
        <p:nvSpPr>
          <p:cNvPr id="145" name="Google Shape;145;p57"/>
          <p:cNvSpPr txBox="1">
            <a:spLocks noGrp="1"/>
          </p:cNvSpPr>
          <p:nvPr>
            <p:ph type="title"/>
          </p:nvPr>
        </p:nvSpPr>
        <p:spPr>
          <a:xfrm>
            <a:off x="609600" y="274639"/>
            <a:ext cx="10972800" cy="1143000"/>
          </a:xfrm>
          <a:prstGeom prst="rect">
            <a:avLst/>
          </a:prstGeom>
          <a:noFill/>
          <a:ln>
            <a:noFill/>
          </a:ln>
          <a:effectLst>
            <a:outerShdw algn="ctr" rotWithShape="0">
              <a:srgbClr val="808080">
                <a:alpha val="74901"/>
              </a:srgbClr>
            </a:outerShdw>
          </a:effectLst>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 name="Google Shape;146;p57"/>
          <p:cNvSpPr txBox="1">
            <a:spLocks noGrp="1"/>
          </p:cNvSpPr>
          <p:nvPr>
            <p:ph type="body" idx="1"/>
          </p:nvPr>
        </p:nvSpPr>
        <p:spPr>
          <a:xfrm>
            <a:off x="609600" y="1600206"/>
            <a:ext cx="5384800" cy="4525963"/>
          </a:xfrm>
          <a:prstGeom prst="rect">
            <a:avLst/>
          </a:prstGeom>
          <a:noFill/>
          <a:ln>
            <a:noFill/>
          </a:ln>
          <a:effectLst>
            <a:outerShdw algn="ctr" rotWithShape="0">
              <a:srgbClr val="808080">
                <a:alpha val="74901"/>
              </a:srgbClr>
            </a:outerShdw>
          </a:effectLst>
        </p:spPr>
        <p:txBody>
          <a:bodyPr spcFirstLastPara="1" wrap="square" lIns="68575" tIns="34275" rIns="68575" bIns="34275"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47" name="Google Shape;147;p57"/>
          <p:cNvSpPr txBox="1">
            <a:spLocks noGrp="1"/>
          </p:cNvSpPr>
          <p:nvPr>
            <p:ph type="body" idx="2"/>
          </p:nvPr>
        </p:nvSpPr>
        <p:spPr>
          <a:xfrm>
            <a:off x="6197600" y="1600206"/>
            <a:ext cx="5384800" cy="4525963"/>
          </a:xfrm>
          <a:prstGeom prst="rect">
            <a:avLst/>
          </a:prstGeom>
          <a:noFill/>
          <a:ln>
            <a:noFill/>
          </a:ln>
          <a:effectLst>
            <a:outerShdw algn="ctr" rotWithShape="0">
              <a:srgbClr val="808080">
                <a:alpha val="74901"/>
              </a:srgbClr>
            </a:outerShdw>
          </a:effectLst>
        </p:spPr>
        <p:txBody>
          <a:bodyPr spcFirstLastPara="1" wrap="square" lIns="68575" tIns="34275" rIns="68575" bIns="34275"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48" name="Google Shape;148;p57"/>
          <p:cNvSpPr txBox="1">
            <a:spLocks noGrp="1"/>
          </p:cNvSpPr>
          <p:nvPr>
            <p:ph type="dt" idx="10"/>
          </p:nvPr>
        </p:nvSpPr>
        <p:spPr>
          <a:xfrm>
            <a:off x="914400" y="6248400"/>
            <a:ext cx="2540000" cy="457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900" b="0" i="0" u="none" strike="noStrike" cap="none">
                <a:solidFill>
                  <a:srgbClr val="FFFFFF"/>
                </a:solidFill>
                <a:latin typeface="Verdana"/>
                <a:ea typeface="Verdana"/>
                <a:cs typeface="Verdana"/>
                <a:sym typeface="Verdana"/>
              </a:defRPr>
            </a:lvl1pPr>
            <a:lvl2pPr marR="0" lvl="1"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2pPr>
            <a:lvl3pPr marR="0" lvl="2"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3pPr>
            <a:lvl4pPr marR="0" lvl="3"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4pPr>
            <a:lvl5pPr marR="0" lvl="4"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5pPr>
            <a:lvl6pPr marR="0" lvl="5"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6pPr>
            <a:lvl7pPr marR="0" lvl="6"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7pPr>
            <a:lvl8pPr marR="0" lvl="7"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8pPr>
            <a:lvl9pPr marR="0" lvl="8"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9pPr>
          </a:lstStyle>
          <a:p>
            <a:endParaRPr/>
          </a:p>
        </p:txBody>
      </p:sp>
      <p:sp>
        <p:nvSpPr>
          <p:cNvPr id="149" name="Google Shape;149;p57"/>
          <p:cNvSpPr txBox="1">
            <a:spLocks noGrp="1"/>
          </p:cNvSpPr>
          <p:nvPr>
            <p:ph type="sldNum" idx="12"/>
          </p:nvPr>
        </p:nvSpPr>
        <p:spPr>
          <a:xfrm>
            <a:off x="8737600" y="6324600"/>
            <a:ext cx="2540000" cy="457200"/>
          </a:xfrm>
          <a:prstGeom prst="rect">
            <a:avLst/>
          </a:prstGeom>
          <a:noFill/>
          <a:ln>
            <a:noFill/>
          </a:ln>
          <a:effectLst>
            <a:outerShdw algn="ctr" rotWithShape="0">
              <a:srgbClr val="808080">
                <a:alpha val="74901"/>
              </a:srgbClr>
            </a:outerShdw>
          </a:effectLst>
        </p:spPr>
        <p:txBody>
          <a:bodyPr spcFirstLastPara="1" wrap="square" lIns="68575" tIns="34275" rIns="68575" bIns="34275" anchor="t" anchorCtr="0">
            <a:noAutofit/>
          </a:bodyPr>
          <a:lstStyle>
            <a:lvl1pPr marL="0" marR="0" lvl="0" indent="0" algn="r">
              <a:spcBef>
                <a:spcPts val="0"/>
              </a:spcBef>
              <a:spcAft>
                <a:spcPts val="0"/>
              </a:spcAft>
              <a:buNone/>
              <a:defRPr sz="1467" b="0" i="0" u="none" strike="noStrike" cap="none">
                <a:solidFill>
                  <a:srgbClr val="FFFFFF"/>
                </a:solidFill>
                <a:latin typeface="Verdana"/>
                <a:ea typeface="Verdana"/>
                <a:cs typeface="Verdana"/>
                <a:sym typeface="Verdana"/>
              </a:defRPr>
            </a:lvl1pPr>
            <a:lvl2pPr marL="0" marR="0" lvl="1" indent="0" algn="r">
              <a:spcBef>
                <a:spcPts val="0"/>
              </a:spcBef>
              <a:spcAft>
                <a:spcPts val="0"/>
              </a:spcAft>
              <a:buNone/>
              <a:defRPr sz="1467" b="0" i="0" u="none" strike="noStrike" cap="none">
                <a:solidFill>
                  <a:srgbClr val="FFFFFF"/>
                </a:solidFill>
                <a:latin typeface="Verdana"/>
                <a:ea typeface="Verdana"/>
                <a:cs typeface="Verdana"/>
                <a:sym typeface="Verdana"/>
              </a:defRPr>
            </a:lvl2pPr>
            <a:lvl3pPr marL="0" marR="0" lvl="2" indent="0" algn="r">
              <a:spcBef>
                <a:spcPts val="0"/>
              </a:spcBef>
              <a:spcAft>
                <a:spcPts val="0"/>
              </a:spcAft>
              <a:buNone/>
              <a:defRPr sz="1467" b="0" i="0" u="none" strike="noStrike" cap="none">
                <a:solidFill>
                  <a:srgbClr val="FFFFFF"/>
                </a:solidFill>
                <a:latin typeface="Verdana"/>
                <a:ea typeface="Verdana"/>
                <a:cs typeface="Verdana"/>
                <a:sym typeface="Verdana"/>
              </a:defRPr>
            </a:lvl3pPr>
            <a:lvl4pPr marL="0" marR="0" lvl="3" indent="0" algn="r">
              <a:spcBef>
                <a:spcPts val="0"/>
              </a:spcBef>
              <a:spcAft>
                <a:spcPts val="0"/>
              </a:spcAft>
              <a:buNone/>
              <a:defRPr sz="1467" b="0" i="0" u="none" strike="noStrike" cap="none">
                <a:solidFill>
                  <a:srgbClr val="FFFFFF"/>
                </a:solidFill>
                <a:latin typeface="Verdana"/>
                <a:ea typeface="Verdana"/>
                <a:cs typeface="Verdana"/>
                <a:sym typeface="Verdana"/>
              </a:defRPr>
            </a:lvl4pPr>
            <a:lvl5pPr marL="0" marR="0" lvl="4" indent="0" algn="r">
              <a:spcBef>
                <a:spcPts val="0"/>
              </a:spcBef>
              <a:spcAft>
                <a:spcPts val="0"/>
              </a:spcAft>
              <a:buNone/>
              <a:defRPr sz="1467" b="0" i="0" u="none" strike="noStrike" cap="none">
                <a:solidFill>
                  <a:srgbClr val="FFFFFF"/>
                </a:solidFill>
                <a:latin typeface="Verdana"/>
                <a:ea typeface="Verdana"/>
                <a:cs typeface="Verdana"/>
                <a:sym typeface="Verdana"/>
              </a:defRPr>
            </a:lvl5pPr>
            <a:lvl6pPr marL="0" marR="0" lvl="5" indent="0" algn="r">
              <a:spcBef>
                <a:spcPts val="0"/>
              </a:spcBef>
              <a:spcAft>
                <a:spcPts val="0"/>
              </a:spcAft>
              <a:buNone/>
              <a:defRPr sz="1467" b="0" i="0" u="none" strike="noStrike" cap="none">
                <a:solidFill>
                  <a:srgbClr val="FFFFFF"/>
                </a:solidFill>
                <a:latin typeface="Verdana"/>
                <a:ea typeface="Verdana"/>
                <a:cs typeface="Verdana"/>
                <a:sym typeface="Verdana"/>
              </a:defRPr>
            </a:lvl6pPr>
            <a:lvl7pPr marL="0" marR="0" lvl="6" indent="0" algn="r">
              <a:spcBef>
                <a:spcPts val="0"/>
              </a:spcBef>
              <a:spcAft>
                <a:spcPts val="0"/>
              </a:spcAft>
              <a:buNone/>
              <a:defRPr sz="1467" b="0" i="0" u="none" strike="noStrike" cap="none">
                <a:solidFill>
                  <a:srgbClr val="FFFFFF"/>
                </a:solidFill>
                <a:latin typeface="Verdana"/>
                <a:ea typeface="Verdana"/>
                <a:cs typeface="Verdana"/>
                <a:sym typeface="Verdana"/>
              </a:defRPr>
            </a:lvl7pPr>
            <a:lvl8pPr marL="0" marR="0" lvl="7" indent="0" algn="r">
              <a:spcBef>
                <a:spcPts val="0"/>
              </a:spcBef>
              <a:spcAft>
                <a:spcPts val="0"/>
              </a:spcAft>
              <a:buNone/>
              <a:defRPr sz="1467" b="0" i="0" u="none" strike="noStrike" cap="none">
                <a:solidFill>
                  <a:srgbClr val="FFFFFF"/>
                </a:solidFill>
                <a:latin typeface="Verdana"/>
                <a:ea typeface="Verdana"/>
                <a:cs typeface="Verdana"/>
                <a:sym typeface="Verdana"/>
              </a:defRPr>
            </a:lvl8pPr>
            <a:lvl9pPr marL="0" marR="0" lvl="8" indent="0" algn="r">
              <a:spcBef>
                <a:spcPts val="0"/>
              </a:spcBef>
              <a:spcAft>
                <a:spcPts val="0"/>
              </a:spcAft>
              <a:buNone/>
              <a:defRPr sz="1467" b="0" i="0" u="none" strike="noStrike" cap="none">
                <a:solidFill>
                  <a:srgbClr val="FFFFFF"/>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0" name="Google Shape;150;p57"/>
          <p:cNvSpPr txBox="1">
            <a:spLocks noGrp="1"/>
          </p:cNvSpPr>
          <p:nvPr>
            <p:ph type="ftr" idx="11"/>
          </p:nvPr>
        </p:nvSpPr>
        <p:spPr>
          <a:xfrm>
            <a:off x="4165600" y="6248400"/>
            <a:ext cx="3860800" cy="457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400"/>
              <a:buNone/>
              <a:defRPr sz="1900" b="0" i="0" u="none" strike="noStrike" cap="none">
                <a:solidFill>
                  <a:srgbClr val="FFFFFF"/>
                </a:solidFill>
                <a:latin typeface="Verdana"/>
                <a:ea typeface="Verdana"/>
                <a:cs typeface="Verdana"/>
                <a:sym typeface="Verdana"/>
              </a:defRPr>
            </a:lvl1pPr>
            <a:lvl2pPr marR="0" lvl="1"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2pPr>
            <a:lvl3pPr marR="0" lvl="2"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3pPr>
            <a:lvl4pPr marR="0" lvl="3"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4pPr>
            <a:lvl5pPr marR="0" lvl="4"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5pPr>
            <a:lvl6pPr marR="0" lvl="5"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6pPr>
            <a:lvl7pPr marR="0" lvl="6"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7pPr>
            <a:lvl8pPr marR="0" lvl="7"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8pPr>
            <a:lvl9pPr marR="0" lvl="8" algn="l" rtl="0">
              <a:spcBef>
                <a:spcPts val="0"/>
              </a:spcBef>
              <a:spcAft>
                <a:spcPts val="0"/>
              </a:spcAft>
              <a:buSzPts val="1400"/>
              <a:buNone/>
              <a:defRPr sz="1900" b="0" i="0" u="none" strike="noStrike" cap="none">
                <a:solidFill>
                  <a:schemeClr val="lt1"/>
                </a:solidFill>
                <a:latin typeface="Verdana"/>
                <a:ea typeface="Verdana"/>
                <a:cs typeface="Verdana"/>
                <a:sym typeface="Verdana"/>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9"/>
        <p:cNvGrpSpPr/>
        <p:nvPr/>
      </p:nvGrpSpPr>
      <p:grpSpPr>
        <a:xfrm>
          <a:off x="0" y="0"/>
          <a:ext cx="0" cy="0"/>
          <a:chOff x="0" y="0"/>
          <a:chExt cx="0" cy="0"/>
        </a:xfrm>
      </p:grpSpPr>
      <p:sp>
        <p:nvSpPr>
          <p:cNvPr id="160" name="Google Shape;160;p59"/>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59"/>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2" name="Google Shape;162;p59"/>
          <p:cNvSpPr txBox="1">
            <a:spLocks noGrp="1"/>
          </p:cNvSpPr>
          <p:nvPr>
            <p:ph type="dt" idx="10"/>
          </p:nvPr>
        </p:nvSpPr>
        <p:spPr>
          <a:xfrm>
            <a:off x="609600" y="6422721"/>
            <a:ext cx="2844800" cy="365125"/>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59"/>
          <p:cNvSpPr txBox="1">
            <a:spLocks noGrp="1"/>
          </p:cNvSpPr>
          <p:nvPr>
            <p:ph type="ftr" idx="11"/>
          </p:nvPr>
        </p:nvSpPr>
        <p:spPr>
          <a:xfrm>
            <a:off x="4165600" y="6422721"/>
            <a:ext cx="3860800" cy="365125"/>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59"/>
          <p:cNvSpPr txBox="1">
            <a:spLocks noGrp="1"/>
          </p:cNvSpPr>
          <p:nvPr>
            <p:ph type="sldNum" idx="12"/>
          </p:nvPr>
        </p:nvSpPr>
        <p:spPr>
          <a:xfrm>
            <a:off x="10871200" y="6422721"/>
            <a:ext cx="1016000" cy="365125"/>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3"/>
        <p:cNvGrpSpPr/>
        <p:nvPr/>
      </p:nvGrpSpPr>
      <p:grpSpPr>
        <a:xfrm>
          <a:off x="0" y="0"/>
          <a:ext cx="0" cy="0"/>
          <a:chOff x="0" y="0"/>
          <a:chExt cx="0" cy="0"/>
        </a:xfrm>
      </p:grpSpPr>
      <p:sp>
        <p:nvSpPr>
          <p:cNvPr id="174" name="Google Shape;174;p61"/>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61"/>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76" name="Google Shape;176;p61"/>
          <p:cNvSpPr txBox="1">
            <a:spLocks noGrp="1"/>
          </p:cNvSpPr>
          <p:nvPr>
            <p:ph type="dt" idx="10"/>
          </p:nvPr>
        </p:nvSpPr>
        <p:spPr>
          <a:xfrm>
            <a:off x="609600" y="6422695"/>
            <a:ext cx="2844800" cy="365125"/>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1"/>
          <p:cNvSpPr txBox="1">
            <a:spLocks noGrp="1"/>
          </p:cNvSpPr>
          <p:nvPr>
            <p:ph type="ftr" idx="11"/>
          </p:nvPr>
        </p:nvSpPr>
        <p:spPr>
          <a:xfrm>
            <a:off x="4165600" y="6422695"/>
            <a:ext cx="3860800" cy="365125"/>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61"/>
          <p:cNvSpPr txBox="1">
            <a:spLocks noGrp="1"/>
          </p:cNvSpPr>
          <p:nvPr>
            <p:ph type="sldNum" idx="12"/>
          </p:nvPr>
        </p:nvSpPr>
        <p:spPr>
          <a:xfrm>
            <a:off x="10871200" y="6422695"/>
            <a:ext cx="1016000" cy="365125"/>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7"/>
        <p:cNvGrpSpPr/>
        <p:nvPr/>
      </p:nvGrpSpPr>
      <p:grpSpPr>
        <a:xfrm>
          <a:off x="0" y="0"/>
          <a:ext cx="0" cy="0"/>
          <a:chOff x="0" y="0"/>
          <a:chExt cx="0" cy="0"/>
        </a:xfrm>
      </p:grpSpPr>
      <p:sp>
        <p:nvSpPr>
          <p:cNvPr id="188" name="Google Shape;188;p63"/>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63"/>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90" name="Google Shape;190;p63"/>
          <p:cNvSpPr txBox="1">
            <a:spLocks noGrp="1"/>
          </p:cNvSpPr>
          <p:nvPr>
            <p:ph type="dt" idx="10"/>
          </p:nvPr>
        </p:nvSpPr>
        <p:spPr>
          <a:xfrm>
            <a:off x="609600" y="6422727"/>
            <a:ext cx="2844800" cy="365125"/>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63"/>
          <p:cNvSpPr txBox="1">
            <a:spLocks noGrp="1"/>
          </p:cNvSpPr>
          <p:nvPr>
            <p:ph type="ftr" idx="11"/>
          </p:nvPr>
        </p:nvSpPr>
        <p:spPr>
          <a:xfrm>
            <a:off x="4165600" y="6422727"/>
            <a:ext cx="3860800" cy="365125"/>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63"/>
          <p:cNvSpPr txBox="1">
            <a:spLocks noGrp="1"/>
          </p:cNvSpPr>
          <p:nvPr>
            <p:ph type="sldNum" idx="12"/>
          </p:nvPr>
        </p:nvSpPr>
        <p:spPr>
          <a:xfrm>
            <a:off x="10871200" y="6422727"/>
            <a:ext cx="1016000" cy="365125"/>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9"/>
        <p:cNvGrpSpPr/>
        <p:nvPr/>
      </p:nvGrpSpPr>
      <p:grpSpPr>
        <a:xfrm>
          <a:off x="0" y="0"/>
          <a:ext cx="0" cy="0"/>
          <a:chOff x="0" y="0"/>
          <a:chExt cx="0" cy="0"/>
        </a:xfrm>
      </p:grpSpPr>
      <p:sp>
        <p:nvSpPr>
          <p:cNvPr id="200" name="Google Shape;200;p6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65"/>
          <p:cNvSpPr txBox="1">
            <a:spLocks noGrp="1"/>
          </p:cNvSpPr>
          <p:nvPr>
            <p:ph type="body" idx="1"/>
          </p:nvPr>
        </p:nvSpPr>
        <p:spPr>
          <a:xfrm>
            <a:off x="609600" y="1600205"/>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2" name="Google Shape;202;p65"/>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65"/>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65"/>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3"/>
        <p:cNvGrpSpPr/>
        <p:nvPr/>
      </p:nvGrpSpPr>
      <p:grpSpPr>
        <a:xfrm>
          <a:off x="0" y="0"/>
          <a:ext cx="0" cy="0"/>
          <a:chOff x="0" y="0"/>
          <a:chExt cx="0" cy="0"/>
        </a:xfrm>
      </p:grpSpPr>
      <p:sp>
        <p:nvSpPr>
          <p:cNvPr id="214" name="Google Shape;214;p67"/>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67"/>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6" name="Google Shape;216;p67"/>
          <p:cNvSpPr txBox="1">
            <a:spLocks noGrp="1"/>
          </p:cNvSpPr>
          <p:nvPr>
            <p:ph type="dt" idx="10"/>
          </p:nvPr>
        </p:nvSpPr>
        <p:spPr>
          <a:xfrm>
            <a:off x="609600" y="6422647"/>
            <a:ext cx="2844800" cy="365125"/>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67"/>
          <p:cNvSpPr txBox="1">
            <a:spLocks noGrp="1"/>
          </p:cNvSpPr>
          <p:nvPr>
            <p:ph type="ftr" idx="11"/>
          </p:nvPr>
        </p:nvSpPr>
        <p:spPr>
          <a:xfrm>
            <a:off x="4165600" y="6422647"/>
            <a:ext cx="3860800" cy="365125"/>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67"/>
          <p:cNvSpPr txBox="1">
            <a:spLocks noGrp="1"/>
          </p:cNvSpPr>
          <p:nvPr>
            <p:ph type="sldNum" idx="12"/>
          </p:nvPr>
        </p:nvSpPr>
        <p:spPr>
          <a:xfrm>
            <a:off x="10871200" y="6422647"/>
            <a:ext cx="1016000" cy="365125"/>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7"/>
        <p:cNvGrpSpPr/>
        <p:nvPr/>
      </p:nvGrpSpPr>
      <p:grpSpPr>
        <a:xfrm>
          <a:off x="0" y="0"/>
          <a:ext cx="0" cy="0"/>
          <a:chOff x="0" y="0"/>
          <a:chExt cx="0" cy="0"/>
        </a:xfrm>
      </p:grpSpPr>
      <p:sp>
        <p:nvSpPr>
          <p:cNvPr id="228" name="Google Shape;228;p69"/>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69"/>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30" name="Google Shape;230;p69"/>
          <p:cNvSpPr txBox="1">
            <a:spLocks noGrp="1"/>
          </p:cNvSpPr>
          <p:nvPr>
            <p:ph type="dt" idx="10"/>
          </p:nvPr>
        </p:nvSpPr>
        <p:spPr>
          <a:xfrm>
            <a:off x="609600" y="6422751"/>
            <a:ext cx="2844800" cy="365125"/>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69"/>
          <p:cNvSpPr txBox="1">
            <a:spLocks noGrp="1"/>
          </p:cNvSpPr>
          <p:nvPr>
            <p:ph type="ftr" idx="11"/>
          </p:nvPr>
        </p:nvSpPr>
        <p:spPr>
          <a:xfrm>
            <a:off x="4165600" y="6422751"/>
            <a:ext cx="3860800" cy="365125"/>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69"/>
          <p:cNvSpPr txBox="1">
            <a:spLocks noGrp="1"/>
          </p:cNvSpPr>
          <p:nvPr>
            <p:ph type="sldNum" idx="12"/>
          </p:nvPr>
        </p:nvSpPr>
        <p:spPr>
          <a:xfrm>
            <a:off x="10871200" y="6422751"/>
            <a:ext cx="1016000" cy="365125"/>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1"/>
        <p:cNvGrpSpPr/>
        <p:nvPr/>
      </p:nvGrpSpPr>
      <p:grpSpPr>
        <a:xfrm>
          <a:off x="0" y="0"/>
          <a:ext cx="0" cy="0"/>
          <a:chOff x="0" y="0"/>
          <a:chExt cx="0" cy="0"/>
        </a:xfrm>
      </p:grpSpPr>
      <p:sp>
        <p:nvSpPr>
          <p:cNvPr id="242" name="Google Shape;242;p71"/>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71"/>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44" name="Google Shape;244;p71"/>
          <p:cNvSpPr txBox="1">
            <a:spLocks noGrp="1"/>
          </p:cNvSpPr>
          <p:nvPr>
            <p:ph type="dt" idx="10"/>
          </p:nvPr>
        </p:nvSpPr>
        <p:spPr>
          <a:xfrm>
            <a:off x="609600" y="6422201"/>
            <a:ext cx="2844800" cy="365125"/>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71"/>
          <p:cNvSpPr txBox="1">
            <a:spLocks noGrp="1"/>
          </p:cNvSpPr>
          <p:nvPr>
            <p:ph type="ftr" idx="11"/>
          </p:nvPr>
        </p:nvSpPr>
        <p:spPr>
          <a:xfrm>
            <a:off x="4165600" y="6422201"/>
            <a:ext cx="3860800" cy="365125"/>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71"/>
          <p:cNvSpPr txBox="1">
            <a:spLocks noGrp="1"/>
          </p:cNvSpPr>
          <p:nvPr>
            <p:ph type="sldNum" idx="12"/>
          </p:nvPr>
        </p:nvSpPr>
        <p:spPr>
          <a:xfrm>
            <a:off x="10871200" y="6422201"/>
            <a:ext cx="1016000" cy="365125"/>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9A9997"/>
              </a:buClr>
              <a:buSzPts val="1000"/>
              <a:buFont typeface="Trebuchet MS"/>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5"/>
        <p:cNvGrpSpPr/>
        <p:nvPr/>
      </p:nvGrpSpPr>
      <p:grpSpPr>
        <a:xfrm>
          <a:off x="0" y="0"/>
          <a:ext cx="0" cy="0"/>
          <a:chOff x="0" y="0"/>
          <a:chExt cx="0" cy="0"/>
        </a:xfrm>
      </p:grpSpPr>
      <p:sp>
        <p:nvSpPr>
          <p:cNvPr id="256" name="Google Shape;256;p73"/>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73"/>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58" name="Google Shape;258;p73"/>
          <p:cNvSpPr txBox="1">
            <a:spLocks noGrp="1"/>
          </p:cNvSpPr>
          <p:nvPr>
            <p:ph type="dt" idx="10"/>
          </p:nvPr>
        </p:nvSpPr>
        <p:spPr>
          <a:xfrm>
            <a:off x="609600" y="6422613"/>
            <a:ext cx="2844800" cy="365125"/>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73"/>
          <p:cNvSpPr txBox="1">
            <a:spLocks noGrp="1"/>
          </p:cNvSpPr>
          <p:nvPr>
            <p:ph type="ftr" idx="11"/>
          </p:nvPr>
        </p:nvSpPr>
        <p:spPr>
          <a:xfrm>
            <a:off x="4165600" y="6422613"/>
            <a:ext cx="3860800" cy="365125"/>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73"/>
          <p:cNvSpPr txBox="1">
            <a:spLocks noGrp="1"/>
          </p:cNvSpPr>
          <p:nvPr>
            <p:ph type="sldNum" idx="12"/>
          </p:nvPr>
        </p:nvSpPr>
        <p:spPr>
          <a:xfrm>
            <a:off x="10871200" y="6422613"/>
            <a:ext cx="1016000" cy="365125"/>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7"/>
        <p:cNvGrpSpPr/>
        <p:nvPr/>
      </p:nvGrpSpPr>
      <p:grpSpPr>
        <a:xfrm>
          <a:off x="0" y="0"/>
          <a:ext cx="0" cy="0"/>
          <a:chOff x="0" y="0"/>
          <a:chExt cx="0" cy="0"/>
        </a:xfrm>
      </p:grpSpPr>
      <p:sp>
        <p:nvSpPr>
          <p:cNvPr id="268" name="Google Shape;268;p75"/>
          <p:cNvSpPr txBox="1">
            <a:spLocks noGrp="1"/>
          </p:cNvSpPr>
          <p:nvPr>
            <p:ph type="ctrTitle"/>
          </p:nvPr>
        </p:nvSpPr>
        <p:spPr>
          <a:xfrm>
            <a:off x="914400" y="2131690"/>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9" name="Google Shape;269;p7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70" name="Google Shape;270;p75"/>
          <p:cNvSpPr txBox="1">
            <a:spLocks noGrp="1"/>
          </p:cNvSpPr>
          <p:nvPr>
            <p:ph type="dt" idx="10"/>
          </p:nvPr>
        </p:nvSpPr>
        <p:spPr>
          <a:xfrm>
            <a:off x="609600" y="635761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75"/>
          <p:cNvSpPr txBox="1">
            <a:spLocks noGrp="1"/>
          </p:cNvSpPr>
          <p:nvPr>
            <p:ph type="ftr" idx="11"/>
          </p:nvPr>
        </p:nvSpPr>
        <p:spPr>
          <a:xfrm>
            <a:off x="4165600" y="635761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75"/>
          <p:cNvSpPr txBox="1">
            <a:spLocks noGrp="1"/>
          </p:cNvSpPr>
          <p:nvPr>
            <p:ph type="sldNum" idx="12"/>
          </p:nvPr>
        </p:nvSpPr>
        <p:spPr>
          <a:xfrm>
            <a:off x="8737600" y="6357613"/>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5"/>
        <p:cNvGrpSpPr/>
        <p:nvPr/>
      </p:nvGrpSpPr>
      <p:grpSpPr>
        <a:xfrm>
          <a:off x="0" y="0"/>
          <a:ext cx="0" cy="0"/>
          <a:chOff x="0" y="0"/>
          <a:chExt cx="0" cy="0"/>
        </a:xfrm>
      </p:grpSpPr>
      <p:sp>
        <p:nvSpPr>
          <p:cNvPr id="26" name="Google Shape;26;p100"/>
          <p:cNvSpPr/>
          <p:nvPr/>
        </p:nvSpPr>
        <p:spPr>
          <a:xfrm>
            <a:off x="95" y="0"/>
            <a:ext cx="12192000" cy="6858000"/>
          </a:xfrm>
          <a:prstGeom prst="rect">
            <a:avLst/>
          </a:prstGeom>
          <a:gradFill>
            <a:gsLst>
              <a:gs pos="0">
                <a:schemeClr val="dk1"/>
              </a:gs>
              <a:gs pos="41000">
                <a:srgbClr val="000000">
                  <a:alpha val="74901"/>
                </a:srgbClr>
              </a:gs>
              <a:gs pos="73000">
                <a:srgbClr val="000000">
                  <a:alpha val="0"/>
                </a:srgbClr>
              </a:gs>
              <a:gs pos="100000">
                <a:srgbClr val="000000">
                  <a:alpha val="0"/>
                </a:srgbClr>
              </a:gs>
            </a:gsLst>
            <a:path path="circle">
              <a:fillToRect t="100000" r="100000"/>
            </a:path>
            <a:tileRect l="-100000" b="-100000"/>
          </a:gra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900" b="0" i="0">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3"/>
        <p:cNvGrpSpPr/>
        <p:nvPr/>
      </p:nvGrpSpPr>
      <p:grpSpPr>
        <a:xfrm>
          <a:off x="0" y="0"/>
          <a:ext cx="0" cy="0"/>
          <a:chOff x="0" y="0"/>
          <a:chExt cx="0" cy="0"/>
        </a:xfrm>
      </p:grpSpPr>
      <p:sp>
        <p:nvSpPr>
          <p:cNvPr id="274" name="Google Shape;274;p7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5" name="Google Shape;275;p76"/>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6" name="Google Shape;276;p76"/>
          <p:cNvSpPr txBox="1">
            <a:spLocks noGrp="1"/>
          </p:cNvSpPr>
          <p:nvPr>
            <p:ph type="dt" idx="10"/>
          </p:nvPr>
        </p:nvSpPr>
        <p:spPr>
          <a:xfrm>
            <a:off x="609600" y="635761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76"/>
          <p:cNvSpPr txBox="1">
            <a:spLocks noGrp="1"/>
          </p:cNvSpPr>
          <p:nvPr>
            <p:ph type="ftr" idx="11"/>
          </p:nvPr>
        </p:nvSpPr>
        <p:spPr>
          <a:xfrm>
            <a:off x="4165600" y="635761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76"/>
          <p:cNvSpPr txBox="1">
            <a:spLocks noGrp="1"/>
          </p:cNvSpPr>
          <p:nvPr>
            <p:ph type="sldNum" idx="12"/>
          </p:nvPr>
        </p:nvSpPr>
        <p:spPr>
          <a:xfrm>
            <a:off x="8737600" y="635761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5"/>
        <p:cNvGrpSpPr/>
        <p:nvPr/>
      </p:nvGrpSpPr>
      <p:grpSpPr>
        <a:xfrm>
          <a:off x="0" y="0"/>
          <a:ext cx="0" cy="0"/>
          <a:chOff x="0" y="0"/>
          <a:chExt cx="0" cy="0"/>
        </a:xfrm>
      </p:grpSpPr>
      <p:sp>
        <p:nvSpPr>
          <p:cNvPr id="286" name="Google Shape;286;p78"/>
          <p:cNvSpPr txBox="1">
            <a:spLocks noGrp="1"/>
          </p:cNvSpPr>
          <p:nvPr>
            <p:ph type="ctrTitle"/>
          </p:nvPr>
        </p:nvSpPr>
        <p:spPr>
          <a:xfrm>
            <a:off x="914400" y="2131522"/>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7" name="Google Shape;287;p7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8" name="Google Shape;288;p78"/>
          <p:cNvSpPr txBox="1">
            <a:spLocks noGrp="1"/>
          </p:cNvSpPr>
          <p:nvPr>
            <p:ph type="dt" idx="10"/>
          </p:nvPr>
        </p:nvSpPr>
        <p:spPr>
          <a:xfrm>
            <a:off x="609600" y="635744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78"/>
          <p:cNvSpPr txBox="1">
            <a:spLocks noGrp="1"/>
          </p:cNvSpPr>
          <p:nvPr>
            <p:ph type="ftr" idx="11"/>
          </p:nvPr>
        </p:nvSpPr>
        <p:spPr>
          <a:xfrm>
            <a:off x="4165600" y="635744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78"/>
          <p:cNvSpPr txBox="1">
            <a:spLocks noGrp="1"/>
          </p:cNvSpPr>
          <p:nvPr>
            <p:ph type="sldNum" idx="12"/>
          </p:nvPr>
        </p:nvSpPr>
        <p:spPr>
          <a:xfrm>
            <a:off x="8737600" y="6357445"/>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Arial"/>
                <a:ea typeface="Arial"/>
                <a:cs typeface="Arial"/>
                <a:sym typeface="Arial"/>
              </a:defRPr>
            </a:lvl1pPr>
            <a:lvl2pPr marL="0" marR="0" lvl="1" indent="0" algn="r">
              <a:spcBef>
                <a:spcPts val="0"/>
              </a:spcBef>
              <a:spcAft>
                <a:spcPts val="0"/>
              </a:spcAft>
              <a:buNone/>
              <a:defRPr sz="1200">
                <a:solidFill>
                  <a:srgbClr val="888888"/>
                </a:solidFill>
                <a:latin typeface="Arial"/>
                <a:ea typeface="Arial"/>
                <a:cs typeface="Arial"/>
                <a:sym typeface="Arial"/>
              </a:defRPr>
            </a:lvl2pPr>
            <a:lvl3pPr marL="0" marR="0" lvl="2" indent="0" algn="r">
              <a:spcBef>
                <a:spcPts val="0"/>
              </a:spcBef>
              <a:spcAft>
                <a:spcPts val="0"/>
              </a:spcAft>
              <a:buNone/>
              <a:defRPr sz="1200">
                <a:solidFill>
                  <a:srgbClr val="888888"/>
                </a:solidFill>
                <a:latin typeface="Arial"/>
                <a:ea typeface="Arial"/>
                <a:cs typeface="Arial"/>
                <a:sym typeface="Arial"/>
              </a:defRPr>
            </a:lvl3pPr>
            <a:lvl4pPr marL="0" marR="0" lvl="3" indent="0" algn="r">
              <a:spcBef>
                <a:spcPts val="0"/>
              </a:spcBef>
              <a:spcAft>
                <a:spcPts val="0"/>
              </a:spcAft>
              <a:buNone/>
              <a:defRPr sz="1200">
                <a:solidFill>
                  <a:srgbClr val="888888"/>
                </a:solidFill>
                <a:latin typeface="Arial"/>
                <a:ea typeface="Arial"/>
                <a:cs typeface="Arial"/>
                <a:sym typeface="Arial"/>
              </a:defRPr>
            </a:lvl4pPr>
            <a:lvl5pPr marL="0" marR="0" lvl="4" indent="0" algn="r">
              <a:spcBef>
                <a:spcPts val="0"/>
              </a:spcBef>
              <a:spcAft>
                <a:spcPts val="0"/>
              </a:spcAft>
              <a:buNone/>
              <a:defRPr sz="1200">
                <a:solidFill>
                  <a:srgbClr val="888888"/>
                </a:solidFill>
                <a:latin typeface="Arial"/>
                <a:ea typeface="Arial"/>
                <a:cs typeface="Arial"/>
                <a:sym typeface="Arial"/>
              </a:defRPr>
            </a:lvl5pPr>
            <a:lvl6pPr marL="0" marR="0" lvl="5" indent="0" algn="r">
              <a:spcBef>
                <a:spcPts val="0"/>
              </a:spcBef>
              <a:spcAft>
                <a:spcPts val="0"/>
              </a:spcAft>
              <a:buNone/>
              <a:defRPr sz="1200">
                <a:solidFill>
                  <a:srgbClr val="888888"/>
                </a:solidFill>
                <a:latin typeface="Arial"/>
                <a:ea typeface="Arial"/>
                <a:cs typeface="Arial"/>
                <a:sym typeface="Arial"/>
              </a:defRPr>
            </a:lvl6pPr>
            <a:lvl7pPr marL="0" marR="0" lvl="6" indent="0" algn="r">
              <a:spcBef>
                <a:spcPts val="0"/>
              </a:spcBef>
              <a:spcAft>
                <a:spcPts val="0"/>
              </a:spcAft>
              <a:buNone/>
              <a:defRPr sz="1200">
                <a:solidFill>
                  <a:srgbClr val="888888"/>
                </a:solidFill>
                <a:latin typeface="Arial"/>
                <a:ea typeface="Arial"/>
                <a:cs typeface="Arial"/>
                <a:sym typeface="Arial"/>
              </a:defRPr>
            </a:lvl7pPr>
            <a:lvl8pPr marL="0" marR="0" lvl="7" indent="0" algn="r">
              <a:spcBef>
                <a:spcPts val="0"/>
              </a:spcBef>
              <a:spcAft>
                <a:spcPts val="0"/>
              </a:spcAft>
              <a:buNone/>
              <a:defRPr sz="1200">
                <a:solidFill>
                  <a:srgbClr val="888888"/>
                </a:solidFill>
                <a:latin typeface="Arial"/>
                <a:ea typeface="Arial"/>
                <a:cs typeface="Arial"/>
                <a:sym typeface="Arial"/>
              </a:defRPr>
            </a:lvl8pPr>
            <a:lvl9pPr marL="0" marR="0" lvl="8" indent="0" algn="r">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7"/>
        <p:cNvGrpSpPr/>
        <p:nvPr/>
      </p:nvGrpSpPr>
      <p:grpSpPr>
        <a:xfrm>
          <a:off x="0" y="0"/>
          <a:ext cx="0" cy="0"/>
          <a:chOff x="0" y="0"/>
          <a:chExt cx="0" cy="0"/>
        </a:xfrm>
      </p:grpSpPr>
      <p:sp>
        <p:nvSpPr>
          <p:cNvPr id="298" name="Google Shape;298;p80"/>
          <p:cNvSpPr txBox="1">
            <a:spLocks noGrp="1"/>
          </p:cNvSpPr>
          <p:nvPr>
            <p:ph type="ctrTitle"/>
          </p:nvPr>
        </p:nvSpPr>
        <p:spPr>
          <a:xfrm>
            <a:off x="914400" y="2131500"/>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9" name="Google Shape;299;p8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00" name="Google Shape;300;p80"/>
          <p:cNvSpPr txBox="1">
            <a:spLocks noGrp="1"/>
          </p:cNvSpPr>
          <p:nvPr>
            <p:ph type="dt" idx="10"/>
          </p:nvPr>
        </p:nvSpPr>
        <p:spPr>
          <a:xfrm>
            <a:off x="609600" y="635742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80"/>
          <p:cNvSpPr txBox="1">
            <a:spLocks noGrp="1"/>
          </p:cNvSpPr>
          <p:nvPr>
            <p:ph type="ftr" idx="11"/>
          </p:nvPr>
        </p:nvSpPr>
        <p:spPr>
          <a:xfrm>
            <a:off x="4165600" y="635742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80"/>
          <p:cNvSpPr txBox="1">
            <a:spLocks noGrp="1"/>
          </p:cNvSpPr>
          <p:nvPr>
            <p:ph type="sldNum" idx="12"/>
          </p:nvPr>
        </p:nvSpPr>
        <p:spPr>
          <a:xfrm>
            <a:off x="8737600" y="6357423"/>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Arial"/>
                <a:ea typeface="Arial"/>
                <a:cs typeface="Arial"/>
                <a:sym typeface="Arial"/>
              </a:defRPr>
            </a:lvl1pPr>
            <a:lvl2pPr marL="0" marR="0" lvl="1" indent="0" algn="r">
              <a:spcBef>
                <a:spcPts val="0"/>
              </a:spcBef>
              <a:spcAft>
                <a:spcPts val="0"/>
              </a:spcAft>
              <a:buNone/>
              <a:defRPr sz="1200">
                <a:solidFill>
                  <a:srgbClr val="888888"/>
                </a:solidFill>
                <a:latin typeface="Arial"/>
                <a:ea typeface="Arial"/>
                <a:cs typeface="Arial"/>
                <a:sym typeface="Arial"/>
              </a:defRPr>
            </a:lvl2pPr>
            <a:lvl3pPr marL="0" marR="0" lvl="2" indent="0" algn="r">
              <a:spcBef>
                <a:spcPts val="0"/>
              </a:spcBef>
              <a:spcAft>
                <a:spcPts val="0"/>
              </a:spcAft>
              <a:buNone/>
              <a:defRPr sz="1200">
                <a:solidFill>
                  <a:srgbClr val="888888"/>
                </a:solidFill>
                <a:latin typeface="Arial"/>
                <a:ea typeface="Arial"/>
                <a:cs typeface="Arial"/>
                <a:sym typeface="Arial"/>
              </a:defRPr>
            </a:lvl3pPr>
            <a:lvl4pPr marL="0" marR="0" lvl="3" indent="0" algn="r">
              <a:spcBef>
                <a:spcPts val="0"/>
              </a:spcBef>
              <a:spcAft>
                <a:spcPts val="0"/>
              </a:spcAft>
              <a:buNone/>
              <a:defRPr sz="1200">
                <a:solidFill>
                  <a:srgbClr val="888888"/>
                </a:solidFill>
                <a:latin typeface="Arial"/>
                <a:ea typeface="Arial"/>
                <a:cs typeface="Arial"/>
                <a:sym typeface="Arial"/>
              </a:defRPr>
            </a:lvl4pPr>
            <a:lvl5pPr marL="0" marR="0" lvl="4" indent="0" algn="r">
              <a:spcBef>
                <a:spcPts val="0"/>
              </a:spcBef>
              <a:spcAft>
                <a:spcPts val="0"/>
              </a:spcAft>
              <a:buNone/>
              <a:defRPr sz="1200">
                <a:solidFill>
                  <a:srgbClr val="888888"/>
                </a:solidFill>
                <a:latin typeface="Arial"/>
                <a:ea typeface="Arial"/>
                <a:cs typeface="Arial"/>
                <a:sym typeface="Arial"/>
              </a:defRPr>
            </a:lvl5pPr>
            <a:lvl6pPr marL="0" marR="0" lvl="5" indent="0" algn="r">
              <a:spcBef>
                <a:spcPts val="0"/>
              </a:spcBef>
              <a:spcAft>
                <a:spcPts val="0"/>
              </a:spcAft>
              <a:buNone/>
              <a:defRPr sz="1200">
                <a:solidFill>
                  <a:srgbClr val="888888"/>
                </a:solidFill>
                <a:latin typeface="Arial"/>
                <a:ea typeface="Arial"/>
                <a:cs typeface="Arial"/>
                <a:sym typeface="Arial"/>
              </a:defRPr>
            </a:lvl6pPr>
            <a:lvl7pPr marL="0" marR="0" lvl="6" indent="0" algn="r">
              <a:spcBef>
                <a:spcPts val="0"/>
              </a:spcBef>
              <a:spcAft>
                <a:spcPts val="0"/>
              </a:spcAft>
              <a:buNone/>
              <a:defRPr sz="1200">
                <a:solidFill>
                  <a:srgbClr val="888888"/>
                </a:solidFill>
                <a:latin typeface="Arial"/>
                <a:ea typeface="Arial"/>
                <a:cs typeface="Arial"/>
                <a:sym typeface="Arial"/>
              </a:defRPr>
            </a:lvl7pPr>
            <a:lvl8pPr marL="0" marR="0" lvl="7" indent="0" algn="r">
              <a:spcBef>
                <a:spcPts val="0"/>
              </a:spcBef>
              <a:spcAft>
                <a:spcPts val="0"/>
              </a:spcAft>
              <a:buNone/>
              <a:defRPr sz="1200">
                <a:solidFill>
                  <a:srgbClr val="888888"/>
                </a:solidFill>
                <a:latin typeface="Arial"/>
                <a:ea typeface="Arial"/>
                <a:cs typeface="Arial"/>
                <a:sym typeface="Arial"/>
              </a:defRPr>
            </a:lvl8pPr>
            <a:lvl9pPr marL="0" marR="0" lvl="8" indent="0" algn="r">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9"/>
        <p:cNvGrpSpPr/>
        <p:nvPr/>
      </p:nvGrpSpPr>
      <p:grpSpPr>
        <a:xfrm>
          <a:off x="0" y="0"/>
          <a:ext cx="0" cy="0"/>
          <a:chOff x="0" y="0"/>
          <a:chExt cx="0" cy="0"/>
        </a:xfrm>
      </p:grpSpPr>
      <p:sp>
        <p:nvSpPr>
          <p:cNvPr id="310" name="Google Shape;310;p82"/>
          <p:cNvSpPr txBox="1">
            <a:spLocks noGrp="1"/>
          </p:cNvSpPr>
          <p:nvPr>
            <p:ph type="ctrTitle"/>
          </p:nvPr>
        </p:nvSpPr>
        <p:spPr>
          <a:xfrm>
            <a:off x="914400" y="213147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1" name="Google Shape;311;p8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12" name="Google Shape;312;p82"/>
          <p:cNvSpPr txBox="1">
            <a:spLocks noGrp="1"/>
          </p:cNvSpPr>
          <p:nvPr>
            <p:ph type="dt" idx="10"/>
          </p:nvPr>
        </p:nvSpPr>
        <p:spPr>
          <a:xfrm>
            <a:off x="609600" y="6357399"/>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82"/>
          <p:cNvSpPr txBox="1">
            <a:spLocks noGrp="1"/>
          </p:cNvSpPr>
          <p:nvPr>
            <p:ph type="ftr" idx="11"/>
          </p:nvPr>
        </p:nvSpPr>
        <p:spPr>
          <a:xfrm>
            <a:off x="4165600" y="6357399"/>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82"/>
          <p:cNvSpPr txBox="1">
            <a:spLocks noGrp="1"/>
          </p:cNvSpPr>
          <p:nvPr>
            <p:ph type="sldNum" idx="12"/>
          </p:nvPr>
        </p:nvSpPr>
        <p:spPr>
          <a:xfrm>
            <a:off x="8737600" y="635739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Arial"/>
                <a:ea typeface="Arial"/>
                <a:cs typeface="Arial"/>
                <a:sym typeface="Arial"/>
              </a:defRPr>
            </a:lvl1pPr>
            <a:lvl2pPr marL="0" marR="0" lvl="1" indent="0" algn="r">
              <a:spcBef>
                <a:spcPts val="0"/>
              </a:spcBef>
              <a:spcAft>
                <a:spcPts val="0"/>
              </a:spcAft>
              <a:buNone/>
              <a:defRPr sz="1200">
                <a:solidFill>
                  <a:srgbClr val="888888"/>
                </a:solidFill>
                <a:latin typeface="Arial"/>
                <a:ea typeface="Arial"/>
                <a:cs typeface="Arial"/>
                <a:sym typeface="Arial"/>
              </a:defRPr>
            </a:lvl2pPr>
            <a:lvl3pPr marL="0" marR="0" lvl="2" indent="0" algn="r">
              <a:spcBef>
                <a:spcPts val="0"/>
              </a:spcBef>
              <a:spcAft>
                <a:spcPts val="0"/>
              </a:spcAft>
              <a:buNone/>
              <a:defRPr sz="1200">
                <a:solidFill>
                  <a:srgbClr val="888888"/>
                </a:solidFill>
                <a:latin typeface="Arial"/>
                <a:ea typeface="Arial"/>
                <a:cs typeface="Arial"/>
                <a:sym typeface="Arial"/>
              </a:defRPr>
            </a:lvl3pPr>
            <a:lvl4pPr marL="0" marR="0" lvl="3" indent="0" algn="r">
              <a:spcBef>
                <a:spcPts val="0"/>
              </a:spcBef>
              <a:spcAft>
                <a:spcPts val="0"/>
              </a:spcAft>
              <a:buNone/>
              <a:defRPr sz="1200">
                <a:solidFill>
                  <a:srgbClr val="888888"/>
                </a:solidFill>
                <a:latin typeface="Arial"/>
                <a:ea typeface="Arial"/>
                <a:cs typeface="Arial"/>
                <a:sym typeface="Arial"/>
              </a:defRPr>
            </a:lvl4pPr>
            <a:lvl5pPr marL="0" marR="0" lvl="4" indent="0" algn="r">
              <a:spcBef>
                <a:spcPts val="0"/>
              </a:spcBef>
              <a:spcAft>
                <a:spcPts val="0"/>
              </a:spcAft>
              <a:buNone/>
              <a:defRPr sz="1200">
                <a:solidFill>
                  <a:srgbClr val="888888"/>
                </a:solidFill>
                <a:latin typeface="Arial"/>
                <a:ea typeface="Arial"/>
                <a:cs typeface="Arial"/>
                <a:sym typeface="Arial"/>
              </a:defRPr>
            </a:lvl5pPr>
            <a:lvl6pPr marL="0" marR="0" lvl="5" indent="0" algn="r">
              <a:spcBef>
                <a:spcPts val="0"/>
              </a:spcBef>
              <a:spcAft>
                <a:spcPts val="0"/>
              </a:spcAft>
              <a:buNone/>
              <a:defRPr sz="1200">
                <a:solidFill>
                  <a:srgbClr val="888888"/>
                </a:solidFill>
                <a:latin typeface="Arial"/>
                <a:ea typeface="Arial"/>
                <a:cs typeface="Arial"/>
                <a:sym typeface="Arial"/>
              </a:defRPr>
            </a:lvl6pPr>
            <a:lvl7pPr marL="0" marR="0" lvl="6" indent="0" algn="r">
              <a:spcBef>
                <a:spcPts val="0"/>
              </a:spcBef>
              <a:spcAft>
                <a:spcPts val="0"/>
              </a:spcAft>
              <a:buNone/>
              <a:defRPr sz="1200">
                <a:solidFill>
                  <a:srgbClr val="888888"/>
                </a:solidFill>
                <a:latin typeface="Arial"/>
                <a:ea typeface="Arial"/>
                <a:cs typeface="Arial"/>
                <a:sym typeface="Arial"/>
              </a:defRPr>
            </a:lvl7pPr>
            <a:lvl8pPr marL="0" marR="0" lvl="7" indent="0" algn="r">
              <a:spcBef>
                <a:spcPts val="0"/>
              </a:spcBef>
              <a:spcAft>
                <a:spcPts val="0"/>
              </a:spcAft>
              <a:buNone/>
              <a:defRPr sz="1200">
                <a:solidFill>
                  <a:srgbClr val="888888"/>
                </a:solidFill>
                <a:latin typeface="Arial"/>
                <a:ea typeface="Arial"/>
                <a:cs typeface="Arial"/>
                <a:sym typeface="Arial"/>
              </a:defRPr>
            </a:lvl8pPr>
            <a:lvl9pPr marL="0" marR="0" lvl="8" indent="0" algn="r">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1"/>
        <p:cNvGrpSpPr/>
        <p:nvPr/>
      </p:nvGrpSpPr>
      <p:grpSpPr>
        <a:xfrm>
          <a:off x="0" y="0"/>
          <a:ext cx="0" cy="0"/>
          <a:chOff x="0" y="0"/>
          <a:chExt cx="0" cy="0"/>
        </a:xfrm>
      </p:grpSpPr>
      <p:sp>
        <p:nvSpPr>
          <p:cNvPr id="322" name="Google Shape;322;p84"/>
          <p:cNvSpPr txBox="1">
            <a:spLocks noGrp="1"/>
          </p:cNvSpPr>
          <p:nvPr>
            <p:ph type="ctrTitle"/>
          </p:nvPr>
        </p:nvSpPr>
        <p:spPr>
          <a:xfrm>
            <a:off x="914400" y="2131560"/>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3" name="Google Shape;323;p8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24" name="Google Shape;324;p84"/>
          <p:cNvSpPr txBox="1">
            <a:spLocks noGrp="1"/>
          </p:cNvSpPr>
          <p:nvPr>
            <p:ph type="dt" idx="10"/>
          </p:nvPr>
        </p:nvSpPr>
        <p:spPr>
          <a:xfrm>
            <a:off x="609600" y="635748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84"/>
          <p:cNvSpPr txBox="1">
            <a:spLocks noGrp="1"/>
          </p:cNvSpPr>
          <p:nvPr>
            <p:ph type="ftr" idx="11"/>
          </p:nvPr>
        </p:nvSpPr>
        <p:spPr>
          <a:xfrm>
            <a:off x="4165600" y="635748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84"/>
          <p:cNvSpPr txBox="1">
            <a:spLocks noGrp="1"/>
          </p:cNvSpPr>
          <p:nvPr>
            <p:ph type="sldNum" idx="12"/>
          </p:nvPr>
        </p:nvSpPr>
        <p:spPr>
          <a:xfrm>
            <a:off x="8737600" y="6357483"/>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Arial"/>
                <a:ea typeface="Arial"/>
                <a:cs typeface="Arial"/>
                <a:sym typeface="Arial"/>
              </a:defRPr>
            </a:lvl1pPr>
            <a:lvl2pPr marL="0" marR="0" lvl="1" indent="0" algn="r">
              <a:spcBef>
                <a:spcPts val="0"/>
              </a:spcBef>
              <a:spcAft>
                <a:spcPts val="0"/>
              </a:spcAft>
              <a:buNone/>
              <a:defRPr sz="1200">
                <a:solidFill>
                  <a:srgbClr val="888888"/>
                </a:solidFill>
                <a:latin typeface="Arial"/>
                <a:ea typeface="Arial"/>
                <a:cs typeface="Arial"/>
                <a:sym typeface="Arial"/>
              </a:defRPr>
            </a:lvl2pPr>
            <a:lvl3pPr marL="0" marR="0" lvl="2" indent="0" algn="r">
              <a:spcBef>
                <a:spcPts val="0"/>
              </a:spcBef>
              <a:spcAft>
                <a:spcPts val="0"/>
              </a:spcAft>
              <a:buNone/>
              <a:defRPr sz="1200">
                <a:solidFill>
                  <a:srgbClr val="888888"/>
                </a:solidFill>
                <a:latin typeface="Arial"/>
                <a:ea typeface="Arial"/>
                <a:cs typeface="Arial"/>
                <a:sym typeface="Arial"/>
              </a:defRPr>
            </a:lvl3pPr>
            <a:lvl4pPr marL="0" marR="0" lvl="3" indent="0" algn="r">
              <a:spcBef>
                <a:spcPts val="0"/>
              </a:spcBef>
              <a:spcAft>
                <a:spcPts val="0"/>
              </a:spcAft>
              <a:buNone/>
              <a:defRPr sz="1200">
                <a:solidFill>
                  <a:srgbClr val="888888"/>
                </a:solidFill>
                <a:latin typeface="Arial"/>
                <a:ea typeface="Arial"/>
                <a:cs typeface="Arial"/>
                <a:sym typeface="Arial"/>
              </a:defRPr>
            </a:lvl4pPr>
            <a:lvl5pPr marL="0" marR="0" lvl="4" indent="0" algn="r">
              <a:spcBef>
                <a:spcPts val="0"/>
              </a:spcBef>
              <a:spcAft>
                <a:spcPts val="0"/>
              </a:spcAft>
              <a:buNone/>
              <a:defRPr sz="1200">
                <a:solidFill>
                  <a:srgbClr val="888888"/>
                </a:solidFill>
                <a:latin typeface="Arial"/>
                <a:ea typeface="Arial"/>
                <a:cs typeface="Arial"/>
                <a:sym typeface="Arial"/>
              </a:defRPr>
            </a:lvl5pPr>
            <a:lvl6pPr marL="0" marR="0" lvl="5" indent="0" algn="r">
              <a:spcBef>
                <a:spcPts val="0"/>
              </a:spcBef>
              <a:spcAft>
                <a:spcPts val="0"/>
              </a:spcAft>
              <a:buNone/>
              <a:defRPr sz="1200">
                <a:solidFill>
                  <a:srgbClr val="888888"/>
                </a:solidFill>
                <a:latin typeface="Arial"/>
                <a:ea typeface="Arial"/>
                <a:cs typeface="Arial"/>
                <a:sym typeface="Arial"/>
              </a:defRPr>
            </a:lvl6pPr>
            <a:lvl7pPr marL="0" marR="0" lvl="6" indent="0" algn="r">
              <a:spcBef>
                <a:spcPts val="0"/>
              </a:spcBef>
              <a:spcAft>
                <a:spcPts val="0"/>
              </a:spcAft>
              <a:buNone/>
              <a:defRPr sz="1200">
                <a:solidFill>
                  <a:srgbClr val="888888"/>
                </a:solidFill>
                <a:latin typeface="Arial"/>
                <a:ea typeface="Arial"/>
                <a:cs typeface="Arial"/>
                <a:sym typeface="Arial"/>
              </a:defRPr>
            </a:lvl7pPr>
            <a:lvl8pPr marL="0" marR="0" lvl="7" indent="0" algn="r">
              <a:spcBef>
                <a:spcPts val="0"/>
              </a:spcBef>
              <a:spcAft>
                <a:spcPts val="0"/>
              </a:spcAft>
              <a:buNone/>
              <a:defRPr sz="1200">
                <a:solidFill>
                  <a:srgbClr val="888888"/>
                </a:solidFill>
                <a:latin typeface="Arial"/>
                <a:ea typeface="Arial"/>
                <a:cs typeface="Arial"/>
                <a:sym typeface="Arial"/>
              </a:defRPr>
            </a:lvl8pPr>
            <a:lvl9pPr marL="0" marR="0" lvl="8" indent="0" algn="r">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3"/>
        <p:cNvGrpSpPr/>
        <p:nvPr/>
      </p:nvGrpSpPr>
      <p:grpSpPr>
        <a:xfrm>
          <a:off x="0" y="0"/>
          <a:ext cx="0" cy="0"/>
          <a:chOff x="0" y="0"/>
          <a:chExt cx="0" cy="0"/>
        </a:xfrm>
      </p:grpSpPr>
      <p:sp>
        <p:nvSpPr>
          <p:cNvPr id="334" name="Google Shape;334;p86"/>
          <p:cNvSpPr txBox="1">
            <a:spLocks noGrp="1"/>
          </p:cNvSpPr>
          <p:nvPr>
            <p:ph type="ctrTitle"/>
          </p:nvPr>
        </p:nvSpPr>
        <p:spPr>
          <a:xfrm>
            <a:off x="914400" y="2131542"/>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5" name="Google Shape;335;p8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36" name="Google Shape;336;p86"/>
          <p:cNvSpPr txBox="1">
            <a:spLocks noGrp="1"/>
          </p:cNvSpPr>
          <p:nvPr>
            <p:ph type="dt" idx="10"/>
          </p:nvPr>
        </p:nvSpPr>
        <p:spPr>
          <a:xfrm>
            <a:off x="609600" y="635746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86"/>
          <p:cNvSpPr txBox="1">
            <a:spLocks noGrp="1"/>
          </p:cNvSpPr>
          <p:nvPr>
            <p:ph type="ftr" idx="11"/>
          </p:nvPr>
        </p:nvSpPr>
        <p:spPr>
          <a:xfrm>
            <a:off x="4165600" y="635746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86"/>
          <p:cNvSpPr txBox="1">
            <a:spLocks noGrp="1"/>
          </p:cNvSpPr>
          <p:nvPr>
            <p:ph type="sldNum" idx="12"/>
          </p:nvPr>
        </p:nvSpPr>
        <p:spPr>
          <a:xfrm>
            <a:off x="8737600" y="6357465"/>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Arial"/>
                <a:ea typeface="Arial"/>
                <a:cs typeface="Arial"/>
                <a:sym typeface="Arial"/>
              </a:defRPr>
            </a:lvl1pPr>
            <a:lvl2pPr marL="0" marR="0" lvl="1" indent="0" algn="r">
              <a:spcBef>
                <a:spcPts val="0"/>
              </a:spcBef>
              <a:spcAft>
                <a:spcPts val="0"/>
              </a:spcAft>
              <a:buNone/>
              <a:defRPr sz="1200">
                <a:solidFill>
                  <a:srgbClr val="888888"/>
                </a:solidFill>
                <a:latin typeface="Arial"/>
                <a:ea typeface="Arial"/>
                <a:cs typeface="Arial"/>
                <a:sym typeface="Arial"/>
              </a:defRPr>
            </a:lvl2pPr>
            <a:lvl3pPr marL="0" marR="0" lvl="2" indent="0" algn="r">
              <a:spcBef>
                <a:spcPts val="0"/>
              </a:spcBef>
              <a:spcAft>
                <a:spcPts val="0"/>
              </a:spcAft>
              <a:buNone/>
              <a:defRPr sz="1200">
                <a:solidFill>
                  <a:srgbClr val="888888"/>
                </a:solidFill>
                <a:latin typeface="Arial"/>
                <a:ea typeface="Arial"/>
                <a:cs typeface="Arial"/>
                <a:sym typeface="Arial"/>
              </a:defRPr>
            </a:lvl3pPr>
            <a:lvl4pPr marL="0" marR="0" lvl="3" indent="0" algn="r">
              <a:spcBef>
                <a:spcPts val="0"/>
              </a:spcBef>
              <a:spcAft>
                <a:spcPts val="0"/>
              </a:spcAft>
              <a:buNone/>
              <a:defRPr sz="1200">
                <a:solidFill>
                  <a:srgbClr val="888888"/>
                </a:solidFill>
                <a:latin typeface="Arial"/>
                <a:ea typeface="Arial"/>
                <a:cs typeface="Arial"/>
                <a:sym typeface="Arial"/>
              </a:defRPr>
            </a:lvl4pPr>
            <a:lvl5pPr marL="0" marR="0" lvl="4" indent="0" algn="r">
              <a:spcBef>
                <a:spcPts val="0"/>
              </a:spcBef>
              <a:spcAft>
                <a:spcPts val="0"/>
              </a:spcAft>
              <a:buNone/>
              <a:defRPr sz="1200">
                <a:solidFill>
                  <a:srgbClr val="888888"/>
                </a:solidFill>
                <a:latin typeface="Arial"/>
                <a:ea typeface="Arial"/>
                <a:cs typeface="Arial"/>
                <a:sym typeface="Arial"/>
              </a:defRPr>
            </a:lvl5pPr>
            <a:lvl6pPr marL="0" marR="0" lvl="5" indent="0" algn="r">
              <a:spcBef>
                <a:spcPts val="0"/>
              </a:spcBef>
              <a:spcAft>
                <a:spcPts val="0"/>
              </a:spcAft>
              <a:buNone/>
              <a:defRPr sz="1200">
                <a:solidFill>
                  <a:srgbClr val="888888"/>
                </a:solidFill>
                <a:latin typeface="Arial"/>
                <a:ea typeface="Arial"/>
                <a:cs typeface="Arial"/>
                <a:sym typeface="Arial"/>
              </a:defRPr>
            </a:lvl6pPr>
            <a:lvl7pPr marL="0" marR="0" lvl="6" indent="0" algn="r">
              <a:spcBef>
                <a:spcPts val="0"/>
              </a:spcBef>
              <a:spcAft>
                <a:spcPts val="0"/>
              </a:spcAft>
              <a:buNone/>
              <a:defRPr sz="1200">
                <a:solidFill>
                  <a:srgbClr val="888888"/>
                </a:solidFill>
                <a:latin typeface="Arial"/>
                <a:ea typeface="Arial"/>
                <a:cs typeface="Arial"/>
                <a:sym typeface="Arial"/>
              </a:defRPr>
            </a:lvl7pPr>
            <a:lvl8pPr marL="0" marR="0" lvl="7" indent="0" algn="r">
              <a:spcBef>
                <a:spcPts val="0"/>
              </a:spcBef>
              <a:spcAft>
                <a:spcPts val="0"/>
              </a:spcAft>
              <a:buNone/>
              <a:defRPr sz="1200">
                <a:solidFill>
                  <a:srgbClr val="888888"/>
                </a:solidFill>
                <a:latin typeface="Arial"/>
                <a:ea typeface="Arial"/>
                <a:cs typeface="Arial"/>
                <a:sym typeface="Arial"/>
              </a:defRPr>
            </a:lvl8pPr>
            <a:lvl9pPr marL="0" marR="0" lvl="8" indent="0" algn="r">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347"/>
        <p:cNvGrpSpPr/>
        <p:nvPr/>
      </p:nvGrpSpPr>
      <p:grpSpPr>
        <a:xfrm>
          <a:off x="0" y="0"/>
          <a:ext cx="0" cy="0"/>
          <a:chOff x="0" y="0"/>
          <a:chExt cx="0" cy="0"/>
        </a:xfrm>
      </p:grpSpPr>
      <p:sp>
        <p:nvSpPr>
          <p:cNvPr id="348" name="Google Shape;348;p88"/>
          <p:cNvSpPr txBox="1">
            <a:spLocks noGrp="1"/>
          </p:cNvSpPr>
          <p:nvPr>
            <p:ph type="title"/>
          </p:nvPr>
        </p:nvSpPr>
        <p:spPr>
          <a:xfrm>
            <a:off x="1422400" y="304802"/>
            <a:ext cx="10058400" cy="1431925"/>
          </a:xfrm>
          <a:prstGeom prst="rect">
            <a:avLst/>
          </a:prstGeom>
          <a:noFill/>
          <a:ln>
            <a:noFill/>
          </a:ln>
        </p:spPr>
        <p:txBody>
          <a:bodyPr spcFirstLastPara="1" wrap="square" lIns="45700" tIns="45700" rIns="457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88"/>
          <p:cNvSpPr txBox="1">
            <a:spLocks noGrp="1"/>
          </p:cNvSpPr>
          <p:nvPr>
            <p:ph type="body" idx="1"/>
          </p:nvPr>
        </p:nvSpPr>
        <p:spPr>
          <a:xfrm>
            <a:off x="1422400" y="1981200"/>
            <a:ext cx="4927600" cy="41148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50" name="Google Shape;350;p88"/>
          <p:cNvSpPr txBox="1">
            <a:spLocks noGrp="1"/>
          </p:cNvSpPr>
          <p:nvPr>
            <p:ph type="body" idx="2"/>
          </p:nvPr>
        </p:nvSpPr>
        <p:spPr>
          <a:xfrm>
            <a:off x="6553200" y="1981200"/>
            <a:ext cx="4927600" cy="41148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31469" algn="l">
              <a:spcBef>
                <a:spcPts val="360"/>
              </a:spcBef>
              <a:spcAft>
                <a:spcPts val="0"/>
              </a:spcAft>
              <a:buSzPts val="1620"/>
              <a:buChar char="⚫"/>
              <a:defRPr/>
            </a:lvl2pPr>
            <a:lvl3pPr marL="1371600" lvl="2" indent="-325755" algn="l">
              <a:spcBef>
                <a:spcPts val="360"/>
              </a:spcBef>
              <a:spcAft>
                <a:spcPts val="0"/>
              </a:spcAft>
              <a:buSzPts val="1530"/>
              <a:buChar char="○"/>
              <a:defRPr/>
            </a:lvl3pPr>
            <a:lvl4pPr marL="1828800" lvl="3" indent="-331469" algn="l">
              <a:spcBef>
                <a:spcPts val="360"/>
              </a:spcBef>
              <a:spcAft>
                <a:spcPts val="0"/>
              </a:spcAft>
              <a:buSzPts val="162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51" name="Google Shape;351;p88"/>
          <p:cNvSpPr txBox="1">
            <a:spLocks noGrp="1"/>
          </p:cNvSpPr>
          <p:nvPr>
            <p:ph type="dt" idx="10"/>
          </p:nvPr>
        </p:nvSpPr>
        <p:spPr>
          <a:xfrm>
            <a:off x="8782052" y="612775"/>
            <a:ext cx="1276349" cy="4572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88"/>
          <p:cNvSpPr txBox="1">
            <a:spLocks noGrp="1"/>
          </p:cNvSpPr>
          <p:nvPr>
            <p:ph type="ftr" idx="11"/>
          </p:nvPr>
        </p:nvSpPr>
        <p:spPr>
          <a:xfrm>
            <a:off x="7010491" y="612775"/>
            <a:ext cx="1767417" cy="457200"/>
          </a:xfrm>
          <a:prstGeom prst="rect">
            <a:avLst/>
          </a:prstGeom>
          <a:noFill/>
          <a:ln>
            <a:noFill/>
          </a:ln>
        </p:spPr>
        <p:txBody>
          <a:bodyPr spcFirstLastPara="1" wrap="square" lIns="0" tIns="4570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88"/>
          <p:cNvSpPr txBox="1">
            <a:spLocks noGrp="1"/>
          </p:cNvSpPr>
          <p:nvPr>
            <p:ph type="sldNum" idx="12"/>
          </p:nvPr>
        </p:nvSpPr>
        <p:spPr>
          <a:xfrm>
            <a:off x="10871200" y="6422475"/>
            <a:ext cx="1016000" cy="365125"/>
          </a:xfrm>
          <a:prstGeom prst="rect">
            <a:avLst/>
          </a:prstGeom>
          <a:noFill/>
          <a:ln>
            <a:noFill/>
          </a:ln>
        </p:spPr>
        <p:txBody>
          <a:bodyPr spcFirstLastPara="1" wrap="square" lIns="0" tIns="0" rIns="0" bIns="0" anchor="b" anchorCtr="0">
            <a:noAutofit/>
          </a:bodyPr>
          <a:lstStyle>
            <a:lvl1pPr marL="0" marR="0" lvl="0" indent="0" algn="r">
              <a:spcBef>
                <a:spcPts val="0"/>
              </a:spcBef>
              <a:spcAft>
                <a:spcPts val="0"/>
              </a:spcAft>
              <a:buNone/>
              <a:defRPr sz="1000">
                <a:solidFill>
                  <a:srgbClr val="9A9997"/>
                </a:solidFill>
                <a:latin typeface="Trebuchet MS"/>
                <a:ea typeface="Trebuchet MS"/>
                <a:cs typeface="Trebuchet MS"/>
                <a:sym typeface="Trebuchet MS"/>
              </a:defRPr>
            </a:lvl1pPr>
            <a:lvl2pPr marL="0" marR="0" lvl="1" indent="0" algn="r">
              <a:spcBef>
                <a:spcPts val="0"/>
              </a:spcBef>
              <a:spcAft>
                <a:spcPts val="0"/>
              </a:spcAft>
              <a:buNone/>
              <a:defRPr sz="1000">
                <a:solidFill>
                  <a:srgbClr val="9A9997"/>
                </a:solidFill>
                <a:latin typeface="Trebuchet MS"/>
                <a:ea typeface="Trebuchet MS"/>
                <a:cs typeface="Trebuchet MS"/>
                <a:sym typeface="Trebuchet MS"/>
              </a:defRPr>
            </a:lvl2pPr>
            <a:lvl3pPr marL="0" marR="0" lvl="2" indent="0" algn="r">
              <a:spcBef>
                <a:spcPts val="0"/>
              </a:spcBef>
              <a:spcAft>
                <a:spcPts val="0"/>
              </a:spcAft>
              <a:buNone/>
              <a:defRPr sz="1000">
                <a:solidFill>
                  <a:srgbClr val="9A9997"/>
                </a:solidFill>
                <a:latin typeface="Trebuchet MS"/>
                <a:ea typeface="Trebuchet MS"/>
                <a:cs typeface="Trebuchet MS"/>
                <a:sym typeface="Trebuchet MS"/>
              </a:defRPr>
            </a:lvl3pPr>
            <a:lvl4pPr marL="0" marR="0" lvl="3" indent="0" algn="r">
              <a:spcBef>
                <a:spcPts val="0"/>
              </a:spcBef>
              <a:spcAft>
                <a:spcPts val="0"/>
              </a:spcAft>
              <a:buNone/>
              <a:defRPr sz="1000">
                <a:solidFill>
                  <a:srgbClr val="9A9997"/>
                </a:solidFill>
                <a:latin typeface="Trebuchet MS"/>
                <a:ea typeface="Trebuchet MS"/>
                <a:cs typeface="Trebuchet MS"/>
                <a:sym typeface="Trebuchet MS"/>
              </a:defRPr>
            </a:lvl4pPr>
            <a:lvl5pPr marL="0" marR="0" lvl="4" indent="0" algn="r">
              <a:spcBef>
                <a:spcPts val="0"/>
              </a:spcBef>
              <a:spcAft>
                <a:spcPts val="0"/>
              </a:spcAft>
              <a:buNone/>
              <a:defRPr sz="1000">
                <a:solidFill>
                  <a:srgbClr val="9A9997"/>
                </a:solidFill>
                <a:latin typeface="Trebuchet MS"/>
                <a:ea typeface="Trebuchet MS"/>
                <a:cs typeface="Trebuchet MS"/>
                <a:sym typeface="Trebuchet MS"/>
              </a:defRPr>
            </a:lvl5pPr>
            <a:lvl6pPr marL="0" marR="0" lvl="5" indent="0" algn="r">
              <a:spcBef>
                <a:spcPts val="0"/>
              </a:spcBef>
              <a:spcAft>
                <a:spcPts val="0"/>
              </a:spcAft>
              <a:buNone/>
              <a:defRPr sz="1000">
                <a:solidFill>
                  <a:srgbClr val="9A9997"/>
                </a:solidFill>
                <a:latin typeface="Trebuchet MS"/>
                <a:ea typeface="Trebuchet MS"/>
                <a:cs typeface="Trebuchet MS"/>
                <a:sym typeface="Trebuchet MS"/>
              </a:defRPr>
            </a:lvl6pPr>
            <a:lvl7pPr marL="0" marR="0" lvl="6" indent="0" algn="r">
              <a:spcBef>
                <a:spcPts val="0"/>
              </a:spcBef>
              <a:spcAft>
                <a:spcPts val="0"/>
              </a:spcAft>
              <a:buNone/>
              <a:defRPr sz="1000">
                <a:solidFill>
                  <a:srgbClr val="9A9997"/>
                </a:solidFill>
                <a:latin typeface="Trebuchet MS"/>
                <a:ea typeface="Trebuchet MS"/>
                <a:cs typeface="Trebuchet MS"/>
                <a:sym typeface="Trebuchet MS"/>
              </a:defRPr>
            </a:lvl7pPr>
            <a:lvl8pPr marL="0" marR="0" lvl="7" indent="0" algn="r">
              <a:spcBef>
                <a:spcPts val="0"/>
              </a:spcBef>
              <a:spcAft>
                <a:spcPts val="0"/>
              </a:spcAft>
              <a:buNone/>
              <a:defRPr sz="1000">
                <a:solidFill>
                  <a:srgbClr val="9A9997"/>
                </a:solidFill>
                <a:latin typeface="Trebuchet MS"/>
                <a:ea typeface="Trebuchet MS"/>
                <a:cs typeface="Trebuchet MS"/>
                <a:sym typeface="Trebuchet MS"/>
              </a:defRPr>
            </a:lvl8pPr>
            <a:lvl9pPr marL="0" marR="0" lvl="8" indent="0" algn="r">
              <a:spcBef>
                <a:spcPts val="0"/>
              </a:spcBef>
              <a:spcAft>
                <a:spcPts val="0"/>
              </a:spcAft>
              <a:buNone/>
              <a:defRPr sz="1000">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360"/>
        <p:cNvGrpSpPr/>
        <p:nvPr/>
      </p:nvGrpSpPr>
      <p:grpSpPr>
        <a:xfrm>
          <a:off x="0" y="0"/>
          <a:ext cx="0" cy="0"/>
          <a:chOff x="0" y="0"/>
          <a:chExt cx="0" cy="0"/>
        </a:xfrm>
      </p:grpSpPr>
      <p:sp>
        <p:nvSpPr>
          <p:cNvPr id="361" name="Google Shape;361;p90"/>
          <p:cNvSpPr>
            <a:spLocks noGrp="1"/>
          </p:cNvSpPr>
          <p:nvPr>
            <p:ph type="pic" idx="2"/>
          </p:nvPr>
        </p:nvSpPr>
        <p:spPr>
          <a:xfrm>
            <a:off x="5238749" y="0"/>
            <a:ext cx="6953251" cy="6858000"/>
          </a:xfrm>
          <a:prstGeom prst="rect">
            <a:avLst/>
          </a:prstGeom>
          <a:solidFill>
            <a:srgbClr val="2E2E2E"/>
          </a:solid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368"/>
        <p:cNvGrpSpPr/>
        <p:nvPr/>
      </p:nvGrpSpPr>
      <p:grpSpPr>
        <a:xfrm>
          <a:off x="0" y="0"/>
          <a:ext cx="0" cy="0"/>
          <a:chOff x="0" y="0"/>
          <a:chExt cx="0" cy="0"/>
        </a:xfrm>
      </p:grpSpPr>
      <p:sp>
        <p:nvSpPr>
          <p:cNvPr id="369" name="Google Shape;369;p92"/>
          <p:cNvSpPr>
            <a:spLocks noGrp="1"/>
          </p:cNvSpPr>
          <p:nvPr>
            <p:ph type="pic" idx="2"/>
          </p:nvPr>
        </p:nvSpPr>
        <p:spPr>
          <a:xfrm>
            <a:off x="948253" y="1724679"/>
            <a:ext cx="2858947" cy="1979271"/>
          </a:xfrm>
          <a:prstGeom prst="rect">
            <a:avLst/>
          </a:prstGeom>
          <a:solidFill>
            <a:srgbClr val="F2F2F2"/>
          </a:solidFill>
          <a:ln>
            <a:noFill/>
          </a:ln>
        </p:spPr>
      </p:sp>
      <p:sp>
        <p:nvSpPr>
          <p:cNvPr id="370" name="Google Shape;370;p92"/>
          <p:cNvSpPr>
            <a:spLocks noGrp="1"/>
          </p:cNvSpPr>
          <p:nvPr>
            <p:ph type="pic" idx="3"/>
          </p:nvPr>
        </p:nvSpPr>
        <p:spPr>
          <a:xfrm>
            <a:off x="4641337" y="1724679"/>
            <a:ext cx="2858947" cy="1979271"/>
          </a:xfrm>
          <a:prstGeom prst="rect">
            <a:avLst/>
          </a:prstGeom>
          <a:solidFill>
            <a:srgbClr val="F2F2F2"/>
          </a:solidFill>
          <a:ln>
            <a:noFill/>
          </a:ln>
        </p:spPr>
      </p:sp>
      <p:sp>
        <p:nvSpPr>
          <p:cNvPr id="371" name="Google Shape;371;p92"/>
          <p:cNvSpPr>
            <a:spLocks noGrp="1"/>
          </p:cNvSpPr>
          <p:nvPr>
            <p:ph type="pic" idx="4"/>
          </p:nvPr>
        </p:nvSpPr>
        <p:spPr>
          <a:xfrm>
            <a:off x="8334421" y="1724679"/>
            <a:ext cx="2858947" cy="1979271"/>
          </a:xfrm>
          <a:prstGeom prst="rect">
            <a:avLst/>
          </a:prstGeom>
          <a:solidFill>
            <a:srgbClr val="F2F2F2"/>
          </a:solidFill>
          <a:ln>
            <a:noFill/>
          </a:ln>
        </p:spPr>
      </p:sp>
      <p:sp>
        <p:nvSpPr>
          <p:cNvPr id="372" name="Google Shape;372;p92"/>
          <p:cNvSpPr txBox="1">
            <a:spLocks noGrp="1"/>
          </p:cNvSpPr>
          <p:nvPr>
            <p:ph type="body" idx="1"/>
          </p:nvPr>
        </p:nvSpPr>
        <p:spPr>
          <a:xfrm>
            <a:off x="536608" y="409575"/>
            <a:ext cx="7524751" cy="9779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FEFEFE"/>
              </a:buClr>
              <a:buSzPts val="5400"/>
              <a:buNone/>
              <a:defRPr sz="5400" b="0" i="0">
                <a:solidFill>
                  <a:srgbClr val="FEFEFE"/>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92"/>
          <p:cNvSpPr>
            <a:spLocks noGrp="1"/>
          </p:cNvSpPr>
          <p:nvPr>
            <p:ph type="pic" idx="5"/>
          </p:nvPr>
        </p:nvSpPr>
        <p:spPr>
          <a:xfrm>
            <a:off x="2879197" y="4638172"/>
            <a:ext cx="928003" cy="927998"/>
          </a:xfrm>
          <a:prstGeom prst="rect">
            <a:avLst/>
          </a:prstGeom>
          <a:solidFill>
            <a:srgbClr val="F2F2F2"/>
          </a:solidFill>
          <a:ln>
            <a:noFill/>
          </a:ln>
        </p:spPr>
      </p:sp>
      <p:sp>
        <p:nvSpPr>
          <p:cNvPr id="374" name="Google Shape;374;p92"/>
          <p:cNvSpPr>
            <a:spLocks noGrp="1"/>
          </p:cNvSpPr>
          <p:nvPr>
            <p:ph type="pic" idx="6"/>
          </p:nvPr>
        </p:nvSpPr>
        <p:spPr>
          <a:xfrm>
            <a:off x="6571488" y="4638172"/>
            <a:ext cx="928003" cy="927998"/>
          </a:xfrm>
          <a:prstGeom prst="rect">
            <a:avLst/>
          </a:prstGeom>
          <a:solidFill>
            <a:srgbClr val="F2F2F2"/>
          </a:solidFill>
          <a:ln>
            <a:noFill/>
          </a:ln>
        </p:spPr>
      </p:sp>
      <p:sp>
        <p:nvSpPr>
          <p:cNvPr id="375" name="Google Shape;375;p92"/>
          <p:cNvSpPr>
            <a:spLocks noGrp="1"/>
          </p:cNvSpPr>
          <p:nvPr>
            <p:ph type="pic" idx="7"/>
          </p:nvPr>
        </p:nvSpPr>
        <p:spPr>
          <a:xfrm>
            <a:off x="10279233" y="4638172"/>
            <a:ext cx="928003" cy="927998"/>
          </a:xfrm>
          <a:prstGeom prst="rect">
            <a:avLst/>
          </a:prstGeom>
          <a:solidFill>
            <a:srgbClr val="F2F2F2"/>
          </a:soli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382"/>
        <p:cNvGrpSpPr/>
        <p:nvPr/>
      </p:nvGrpSpPr>
      <p:grpSpPr>
        <a:xfrm>
          <a:off x="0" y="0"/>
          <a:ext cx="0" cy="0"/>
          <a:chOff x="0" y="0"/>
          <a:chExt cx="0" cy="0"/>
        </a:xfrm>
      </p:grpSpPr>
      <p:sp>
        <p:nvSpPr>
          <p:cNvPr id="383" name="Google Shape;383;p94"/>
          <p:cNvSpPr>
            <a:spLocks noGrp="1"/>
          </p:cNvSpPr>
          <p:nvPr>
            <p:ph type="pic" idx="2"/>
          </p:nvPr>
        </p:nvSpPr>
        <p:spPr>
          <a:xfrm>
            <a:off x="948253" y="1724679"/>
            <a:ext cx="2858947" cy="1979271"/>
          </a:xfrm>
          <a:prstGeom prst="rect">
            <a:avLst/>
          </a:prstGeom>
          <a:solidFill>
            <a:srgbClr val="F2F2F2"/>
          </a:solidFill>
          <a:ln>
            <a:noFill/>
          </a:ln>
        </p:spPr>
      </p:sp>
      <p:sp>
        <p:nvSpPr>
          <p:cNvPr id="384" name="Google Shape;384;p94"/>
          <p:cNvSpPr>
            <a:spLocks noGrp="1"/>
          </p:cNvSpPr>
          <p:nvPr>
            <p:ph type="pic" idx="3"/>
          </p:nvPr>
        </p:nvSpPr>
        <p:spPr>
          <a:xfrm>
            <a:off x="4641337" y="1724679"/>
            <a:ext cx="2858947" cy="1979271"/>
          </a:xfrm>
          <a:prstGeom prst="rect">
            <a:avLst/>
          </a:prstGeom>
          <a:solidFill>
            <a:srgbClr val="F2F2F2"/>
          </a:solidFill>
          <a:ln>
            <a:noFill/>
          </a:ln>
        </p:spPr>
      </p:sp>
      <p:sp>
        <p:nvSpPr>
          <p:cNvPr id="385" name="Google Shape;385;p94"/>
          <p:cNvSpPr>
            <a:spLocks noGrp="1"/>
          </p:cNvSpPr>
          <p:nvPr>
            <p:ph type="pic" idx="4"/>
          </p:nvPr>
        </p:nvSpPr>
        <p:spPr>
          <a:xfrm>
            <a:off x="8334421" y="1724679"/>
            <a:ext cx="2858947" cy="1979271"/>
          </a:xfrm>
          <a:prstGeom prst="rect">
            <a:avLst/>
          </a:prstGeom>
          <a:solidFill>
            <a:srgbClr val="F2F2F2"/>
          </a:solidFill>
          <a:ln>
            <a:noFill/>
          </a:ln>
        </p:spPr>
      </p:sp>
      <p:sp>
        <p:nvSpPr>
          <p:cNvPr id="386" name="Google Shape;386;p94"/>
          <p:cNvSpPr txBox="1">
            <a:spLocks noGrp="1"/>
          </p:cNvSpPr>
          <p:nvPr>
            <p:ph type="body" idx="1"/>
          </p:nvPr>
        </p:nvSpPr>
        <p:spPr>
          <a:xfrm>
            <a:off x="536608" y="409575"/>
            <a:ext cx="7524751" cy="9779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FEFEFE"/>
              </a:buClr>
              <a:buSzPts val="5400"/>
              <a:buNone/>
              <a:defRPr sz="5400" b="0" i="0">
                <a:solidFill>
                  <a:srgbClr val="FEFEFE"/>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 name="Google Shape;387;p94"/>
          <p:cNvSpPr>
            <a:spLocks noGrp="1"/>
          </p:cNvSpPr>
          <p:nvPr>
            <p:ph type="pic" idx="5"/>
          </p:nvPr>
        </p:nvSpPr>
        <p:spPr>
          <a:xfrm>
            <a:off x="2879197" y="4638172"/>
            <a:ext cx="928003" cy="927998"/>
          </a:xfrm>
          <a:prstGeom prst="rect">
            <a:avLst/>
          </a:prstGeom>
          <a:solidFill>
            <a:srgbClr val="F2F2F2"/>
          </a:solidFill>
          <a:ln>
            <a:noFill/>
          </a:ln>
        </p:spPr>
      </p:sp>
      <p:sp>
        <p:nvSpPr>
          <p:cNvPr id="388" name="Google Shape;388;p94"/>
          <p:cNvSpPr>
            <a:spLocks noGrp="1"/>
          </p:cNvSpPr>
          <p:nvPr>
            <p:ph type="pic" idx="6"/>
          </p:nvPr>
        </p:nvSpPr>
        <p:spPr>
          <a:xfrm>
            <a:off x="6571488" y="4638172"/>
            <a:ext cx="928003" cy="927998"/>
          </a:xfrm>
          <a:prstGeom prst="rect">
            <a:avLst/>
          </a:prstGeom>
          <a:solidFill>
            <a:srgbClr val="F2F2F2"/>
          </a:solidFill>
          <a:ln>
            <a:noFill/>
          </a:ln>
        </p:spPr>
      </p:sp>
      <p:sp>
        <p:nvSpPr>
          <p:cNvPr id="389" name="Google Shape;389;p94"/>
          <p:cNvSpPr>
            <a:spLocks noGrp="1"/>
          </p:cNvSpPr>
          <p:nvPr>
            <p:ph type="pic" idx="7"/>
          </p:nvPr>
        </p:nvSpPr>
        <p:spPr>
          <a:xfrm>
            <a:off x="10279233" y="4638172"/>
            <a:ext cx="928003" cy="927998"/>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7"/>
        <p:cNvGrpSpPr/>
        <p:nvPr/>
      </p:nvGrpSpPr>
      <p:grpSpPr>
        <a:xfrm>
          <a:off x="0" y="0"/>
          <a:ext cx="0" cy="0"/>
          <a:chOff x="0" y="0"/>
          <a:chExt cx="0" cy="0"/>
        </a:xfrm>
      </p:grpSpPr>
      <p:sp>
        <p:nvSpPr>
          <p:cNvPr id="28" name="Google Shape;28;p101"/>
          <p:cNvSpPr/>
          <p:nvPr/>
        </p:nvSpPr>
        <p:spPr>
          <a:xfrm flipH="1">
            <a:off x="95" y="0"/>
            <a:ext cx="12192000" cy="6858000"/>
          </a:xfrm>
          <a:prstGeom prst="rect">
            <a:avLst/>
          </a:prstGeom>
          <a:gradFill>
            <a:gsLst>
              <a:gs pos="0">
                <a:schemeClr val="dk1"/>
              </a:gs>
              <a:gs pos="41000">
                <a:srgbClr val="000000">
                  <a:alpha val="74901"/>
                </a:srgbClr>
              </a:gs>
              <a:gs pos="73000">
                <a:srgbClr val="000000">
                  <a:alpha val="0"/>
                </a:srgbClr>
              </a:gs>
              <a:gs pos="100000">
                <a:srgbClr val="000000">
                  <a:alpha val="0"/>
                </a:srgbClr>
              </a:gs>
            </a:gsLst>
            <a:path path="circle">
              <a:fillToRect t="100000" r="100000"/>
            </a:path>
            <a:tileRect l="-100000" b="-100000"/>
          </a:gra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900" b="0" i="0">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6"/>
        <p:cNvGrpSpPr/>
        <p:nvPr/>
      </p:nvGrpSpPr>
      <p:grpSpPr>
        <a:xfrm>
          <a:off x="0" y="0"/>
          <a:ext cx="0" cy="0"/>
          <a:chOff x="0" y="0"/>
          <a:chExt cx="0" cy="0"/>
        </a:xfrm>
      </p:grpSpPr>
      <p:sp>
        <p:nvSpPr>
          <p:cNvPr id="397" name="Google Shape;397;p96"/>
          <p:cNvSpPr txBox="1">
            <a:spLocks noGrp="1"/>
          </p:cNvSpPr>
          <p:nvPr>
            <p:ph type="dt" idx="10"/>
          </p:nvPr>
        </p:nvSpPr>
        <p:spPr>
          <a:xfrm>
            <a:off x="838200" y="635655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96"/>
          <p:cNvSpPr txBox="1">
            <a:spLocks noGrp="1"/>
          </p:cNvSpPr>
          <p:nvPr>
            <p:ph type="ftr" idx="11"/>
          </p:nvPr>
        </p:nvSpPr>
        <p:spPr>
          <a:xfrm>
            <a:off x="4038600" y="635655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9" name="Google Shape;399;p96"/>
          <p:cNvSpPr txBox="1">
            <a:spLocks noGrp="1"/>
          </p:cNvSpPr>
          <p:nvPr>
            <p:ph type="sldNum" idx="12"/>
          </p:nvPr>
        </p:nvSpPr>
        <p:spPr>
          <a:xfrm>
            <a:off x="8610600" y="635655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406"/>
        <p:cNvGrpSpPr/>
        <p:nvPr/>
      </p:nvGrpSpPr>
      <p:grpSpPr>
        <a:xfrm>
          <a:off x="0" y="0"/>
          <a:ext cx="0" cy="0"/>
          <a:chOff x="0" y="0"/>
          <a:chExt cx="0" cy="0"/>
        </a:xfrm>
      </p:grpSpPr>
      <p:sp>
        <p:nvSpPr>
          <p:cNvPr id="407" name="Google Shape;407;p98"/>
          <p:cNvSpPr>
            <a:spLocks noGrp="1"/>
          </p:cNvSpPr>
          <p:nvPr>
            <p:ph type="pic" idx="2"/>
          </p:nvPr>
        </p:nvSpPr>
        <p:spPr>
          <a:xfrm>
            <a:off x="428398" y="623888"/>
            <a:ext cx="8158162" cy="5602287"/>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9"/>
        <p:cNvGrpSpPr/>
        <p:nvPr/>
      </p:nvGrpSpPr>
      <p:grpSpPr>
        <a:xfrm>
          <a:off x="0" y="0"/>
          <a:ext cx="0" cy="0"/>
          <a:chOff x="0" y="0"/>
          <a:chExt cx="0" cy="0"/>
        </a:xfrm>
      </p:grpSpPr>
      <p:sp>
        <p:nvSpPr>
          <p:cNvPr id="30" name="Google Shape;30;p102"/>
          <p:cNvSpPr/>
          <p:nvPr/>
        </p:nvSpPr>
        <p:spPr>
          <a:xfrm>
            <a:off x="95" y="0"/>
            <a:ext cx="12192000" cy="6858000"/>
          </a:xfrm>
          <a:prstGeom prst="rect">
            <a:avLst/>
          </a:prstGeom>
          <a:gradFill>
            <a:gsLst>
              <a:gs pos="0">
                <a:srgbClr val="221C44"/>
              </a:gs>
              <a:gs pos="41000">
                <a:srgbClr val="221C44">
                  <a:alpha val="74901"/>
                </a:srgbClr>
              </a:gs>
              <a:gs pos="73000">
                <a:srgbClr val="221C44">
                  <a:alpha val="0"/>
                </a:srgbClr>
              </a:gs>
              <a:gs pos="100000">
                <a:srgbClr val="221C44">
                  <a:alpha val="0"/>
                </a:srgbClr>
              </a:gs>
            </a:gsLst>
            <a:path path="circle">
              <a:fillToRect t="100000" r="100000"/>
            </a:path>
            <a:tileRect l="-100000" b="-100000"/>
          </a:gra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900" b="0" i="0">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103"/>
          <p:cNvSpPr txBox="1">
            <a:spLocks noGrp="1"/>
          </p:cNvSpPr>
          <p:nvPr>
            <p:ph type="title"/>
          </p:nvPr>
        </p:nvSpPr>
        <p:spPr>
          <a:xfrm>
            <a:off x="838201" y="365129"/>
            <a:ext cx="10515600" cy="1325563"/>
          </a:xfrm>
          <a:prstGeom prst="rect">
            <a:avLst/>
          </a:prstGeom>
          <a:noFill/>
          <a:ln>
            <a:noFill/>
          </a:ln>
        </p:spPr>
        <p:txBody>
          <a:bodyPr spcFirstLastPara="1" wrap="square" lIns="91400" tIns="45700" rIns="91400"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03"/>
          <p:cNvSpPr txBox="1">
            <a:spLocks noGrp="1"/>
          </p:cNvSpPr>
          <p:nvPr>
            <p:ph type="body" idx="1"/>
          </p:nvPr>
        </p:nvSpPr>
        <p:spPr>
          <a:xfrm>
            <a:off x="838201" y="1825625"/>
            <a:ext cx="10515600" cy="4351339"/>
          </a:xfrm>
          <a:prstGeom prst="rect">
            <a:avLst/>
          </a:prstGeom>
          <a:noFill/>
          <a:ln>
            <a:noFill/>
          </a:ln>
        </p:spPr>
        <p:txBody>
          <a:bodyPr spcFirstLastPara="1" wrap="square" lIns="91400" tIns="45700" rIns="91400"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03"/>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3"/>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3"/>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104"/>
          <p:cNvSpPr txBox="1">
            <a:spLocks noGrp="1"/>
          </p:cNvSpPr>
          <p:nvPr>
            <p:ph type="title"/>
          </p:nvPr>
        </p:nvSpPr>
        <p:spPr>
          <a:xfrm>
            <a:off x="831849" y="1710678"/>
            <a:ext cx="10515600" cy="2852737"/>
          </a:xfrm>
          <a:prstGeom prst="rect">
            <a:avLst/>
          </a:prstGeom>
          <a:noFill/>
          <a:ln>
            <a:noFill/>
          </a:ln>
        </p:spPr>
        <p:txBody>
          <a:bodyPr spcFirstLastPara="1" wrap="square" lIns="91400" tIns="45700" rIns="91400" bIns="45700" anchor="b" anchorCtr="0">
            <a:normAutofit/>
          </a:bodyPr>
          <a:lstStyle>
            <a:lvl1pPr lvl="0" algn="l">
              <a:lnSpc>
                <a:spcPct val="90000"/>
              </a:lnSpc>
              <a:spcBef>
                <a:spcPts val="0"/>
              </a:spcBef>
              <a:spcAft>
                <a:spcPts val="0"/>
              </a:spcAft>
              <a:buClr>
                <a:schemeClr val="dk1"/>
              </a:buClr>
              <a:buSzPts val="6000"/>
              <a:buFont typeface="Helvetica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4"/>
          <p:cNvSpPr txBox="1">
            <a:spLocks noGrp="1"/>
          </p:cNvSpPr>
          <p:nvPr>
            <p:ph type="body" idx="1"/>
          </p:nvPr>
        </p:nvSpPr>
        <p:spPr>
          <a:xfrm>
            <a:off x="831849" y="4590917"/>
            <a:ext cx="10515600" cy="1500187"/>
          </a:xfrm>
          <a:prstGeom prst="rect">
            <a:avLst/>
          </a:prstGeom>
          <a:noFill/>
          <a:ln>
            <a:noFill/>
          </a:ln>
        </p:spPr>
        <p:txBody>
          <a:bodyPr spcFirstLastPara="1" wrap="square" lIns="91400" tIns="45700" rIns="91400"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0" name="Google Shape;40;p104"/>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04"/>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04"/>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105"/>
          <p:cNvSpPr txBox="1">
            <a:spLocks noGrp="1"/>
          </p:cNvSpPr>
          <p:nvPr>
            <p:ph type="title"/>
          </p:nvPr>
        </p:nvSpPr>
        <p:spPr>
          <a:xfrm>
            <a:off x="838201" y="365129"/>
            <a:ext cx="10515600" cy="1325563"/>
          </a:xfrm>
          <a:prstGeom prst="rect">
            <a:avLst/>
          </a:prstGeom>
          <a:noFill/>
          <a:ln>
            <a:noFill/>
          </a:ln>
        </p:spPr>
        <p:txBody>
          <a:bodyPr spcFirstLastPara="1" wrap="square" lIns="91400" tIns="45700" rIns="91400"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05"/>
          <p:cNvSpPr txBox="1">
            <a:spLocks noGrp="1"/>
          </p:cNvSpPr>
          <p:nvPr>
            <p:ph type="body" idx="1"/>
          </p:nvPr>
        </p:nvSpPr>
        <p:spPr>
          <a:xfrm>
            <a:off x="838295" y="1825625"/>
            <a:ext cx="5181600" cy="4351339"/>
          </a:xfrm>
          <a:prstGeom prst="rect">
            <a:avLst/>
          </a:prstGeom>
          <a:noFill/>
          <a:ln>
            <a:noFill/>
          </a:ln>
        </p:spPr>
        <p:txBody>
          <a:bodyPr spcFirstLastPara="1" wrap="square" lIns="91400" tIns="45700" rIns="91400"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05"/>
          <p:cNvSpPr txBox="1">
            <a:spLocks noGrp="1"/>
          </p:cNvSpPr>
          <p:nvPr>
            <p:ph type="body" idx="2"/>
          </p:nvPr>
        </p:nvSpPr>
        <p:spPr>
          <a:xfrm>
            <a:off x="6172200" y="1825625"/>
            <a:ext cx="5181600" cy="4351339"/>
          </a:xfrm>
          <a:prstGeom prst="rect">
            <a:avLst/>
          </a:prstGeom>
          <a:noFill/>
          <a:ln>
            <a:noFill/>
          </a:ln>
        </p:spPr>
        <p:txBody>
          <a:bodyPr spcFirstLastPara="1" wrap="square" lIns="91400" tIns="45700" rIns="91400"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05"/>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5"/>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5"/>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106"/>
          <p:cNvSpPr txBox="1">
            <a:spLocks noGrp="1"/>
          </p:cNvSpPr>
          <p:nvPr>
            <p:ph type="title"/>
          </p:nvPr>
        </p:nvSpPr>
        <p:spPr>
          <a:xfrm>
            <a:off x="839788" y="365129"/>
            <a:ext cx="10515600" cy="1325563"/>
          </a:xfrm>
          <a:prstGeom prst="rect">
            <a:avLst/>
          </a:prstGeom>
          <a:noFill/>
          <a:ln>
            <a:noFill/>
          </a:ln>
        </p:spPr>
        <p:txBody>
          <a:bodyPr spcFirstLastPara="1" wrap="square" lIns="91400" tIns="45700" rIns="91400"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06"/>
          <p:cNvSpPr txBox="1">
            <a:spLocks noGrp="1"/>
          </p:cNvSpPr>
          <p:nvPr>
            <p:ph type="body" idx="1"/>
          </p:nvPr>
        </p:nvSpPr>
        <p:spPr>
          <a:xfrm>
            <a:off x="839885" y="1681163"/>
            <a:ext cx="5157787" cy="823912"/>
          </a:xfrm>
          <a:prstGeom prst="rect">
            <a:avLst/>
          </a:prstGeom>
          <a:noFill/>
          <a:ln>
            <a:noFill/>
          </a:ln>
        </p:spPr>
        <p:txBody>
          <a:bodyPr spcFirstLastPara="1" wrap="square" lIns="91400" tIns="45700" rIns="91400"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106"/>
          <p:cNvSpPr txBox="1">
            <a:spLocks noGrp="1"/>
          </p:cNvSpPr>
          <p:nvPr>
            <p:ph type="body" idx="2"/>
          </p:nvPr>
        </p:nvSpPr>
        <p:spPr>
          <a:xfrm>
            <a:off x="839885" y="2505075"/>
            <a:ext cx="5157787" cy="3684588"/>
          </a:xfrm>
          <a:prstGeom prst="rect">
            <a:avLst/>
          </a:prstGeom>
          <a:noFill/>
          <a:ln>
            <a:noFill/>
          </a:ln>
        </p:spPr>
        <p:txBody>
          <a:bodyPr spcFirstLastPara="1" wrap="square" lIns="91400" tIns="45700" rIns="91400"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06"/>
          <p:cNvSpPr txBox="1">
            <a:spLocks noGrp="1"/>
          </p:cNvSpPr>
          <p:nvPr>
            <p:ph type="body" idx="3"/>
          </p:nvPr>
        </p:nvSpPr>
        <p:spPr>
          <a:xfrm>
            <a:off x="6172203" y="1681163"/>
            <a:ext cx="5183188" cy="823912"/>
          </a:xfrm>
          <a:prstGeom prst="rect">
            <a:avLst/>
          </a:prstGeom>
          <a:noFill/>
          <a:ln>
            <a:noFill/>
          </a:ln>
        </p:spPr>
        <p:txBody>
          <a:bodyPr spcFirstLastPara="1" wrap="square" lIns="91400" tIns="45700" rIns="91400"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106"/>
          <p:cNvSpPr txBox="1">
            <a:spLocks noGrp="1"/>
          </p:cNvSpPr>
          <p:nvPr>
            <p:ph type="body" idx="4"/>
          </p:nvPr>
        </p:nvSpPr>
        <p:spPr>
          <a:xfrm>
            <a:off x="6172203" y="2505075"/>
            <a:ext cx="5183188" cy="3684588"/>
          </a:xfrm>
          <a:prstGeom prst="rect">
            <a:avLst/>
          </a:prstGeom>
          <a:noFill/>
          <a:ln>
            <a:noFill/>
          </a:ln>
        </p:spPr>
        <p:txBody>
          <a:bodyPr spcFirstLastPara="1" wrap="square" lIns="91400" tIns="45700" rIns="91400"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06"/>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6"/>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06"/>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3.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4.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5.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6.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8.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1.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2.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4.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5.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6.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7.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8.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9.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40.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7.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1" y="365129"/>
            <a:ext cx="10515600" cy="1325563"/>
          </a:xfrm>
          <a:prstGeom prst="rect">
            <a:avLst/>
          </a:prstGeom>
          <a:noFill/>
          <a:ln>
            <a:noFill/>
          </a:ln>
        </p:spPr>
        <p:txBody>
          <a:bodyPr spcFirstLastPara="1" wrap="square" lIns="91400" tIns="45700" rIns="91400"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1" y="1825625"/>
            <a:ext cx="10515600" cy="4351339"/>
          </a:xfrm>
          <a:prstGeom prst="rect">
            <a:avLst/>
          </a:prstGeom>
          <a:noFill/>
          <a:ln>
            <a:noFill/>
          </a:ln>
        </p:spPr>
        <p:txBody>
          <a:bodyPr spcFirstLastPara="1" wrap="square" lIns="91400" tIns="45700" rIns="91400"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Helvetica Neue"/>
                <a:ea typeface="Helvetica Neue"/>
                <a:cs typeface="Helvetica Neue"/>
                <a:sym typeface="Helvetica Neue"/>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Helvetica Neue"/>
                <a:ea typeface="Helvetica Neue"/>
                <a:cs typeface="Helvetica Neue"/>
                <a:sym typeface="Helvetica Neue"/>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7804"/>
            <a:ext cx="2743200" cy="365125"/>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1" y="6357804"/>
            <a:ext cx="4114800" cy="365125"/>
          </a:xfrm>
          <a:prstGeom prst="rect">
            <a:avLst/>
          </a:prstGeom>
          <a:noFill/>
          <a:ln>
            <a:noFill/>
          </a:ln>
        </p:spPr>
        <p:txBody>
          <a:bodyPr spcFirstLastPara="1" wrap="square" lIns="91400" tIns="45700" rIns="91400"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7804"/>
            <a:ext cx="2743200" cy="365125"/>
          </a:xfrm>
          <a:prstGeom prst="rect">
            <a:avLst/>
          </a:prstGeom>
          <a:noFill/>
          <a:ln>
            <a:noFill/>
          </a:ln>
        </p:spPr>
        <p:txBody>
          <a:bodyPr spcFirstLastPara="1" wrap="square" lIns="91400" tIns="45700" rIns="91400" bIns="45700" anchor="ctr" anchorCtr="0">
            <a:noAutofit/>
          </a:bodyPr>
          <a:lstStyle>
            <a:lvl1pPr marL="0" marR="0" lvl="0" indent="0" algn="r" rtl="0">
              <a:spcBef>
                <a:spcPts val="0"/>
              </a:spcBef>
              <a:buNone/>
              <a:defRPr sz="1200" b="0" i="0" u="none" strike="noStrike" cap="none">
                <a:solidFill>
                  <a:srgbClr val="888888"/>
                </a:solidFill>
                <a:latin typeface="Helvetica Neue"/>
                <a:ea typeface="Helvetica Neue"/>
                <a:cs typeface="Helvetica Neue"/>
                <a:sym typeface="Helvetica Neue"/>
              </a:defRPr>
            </a:lvl1pPr>
            <a:lvl2pPr marL="0" marR="0" lvl="1" indent="0" algn="r" rtl="0">
              <a:spcBef>
                <a:spcPts val="0"/>
              </a:spcBef>
              <a:buNone/>
              <a:defRPr sz="1200" b="0" i="0" u="none" strike="noStrike" cap="none">
                <a:solidFill>
                  <a:srgbClr val="888888"/>
                </a:solidFill>
                <a:latin typeface="Helvetica Neue"/>
                <a:ea typeface="Helvetica Neue"/>
                <a:cs typeface="Helvetica Neue"/>
                <a:sym typeface="Helvetica Neue"/>
              </a:defRPr>
            </a:lvl2pPr>
            <a:lvl3pPr marL="0" marR="0" lvl="2" indent="0" algn="r" rtl="0">
              <a:spcBef>
                <a:spcPts val="0"/>
              </a:spcBef>
              <a:buNone/>
              <a:defRPr sz="1200" b="0" i="0" u="none" strike="noStrike" cap="none">
                <a:solidFill>
                  <a:srgbClr val="888888"/>
                </a:solidFill>
                <a:latin typeface="Helvetica Neue"/>
                <a:ea typeface="Helvetica Neue"/>
                <a:cs typeface="Helvetica Neue"/>
                <a:sym typeface="Helvetica Neue"/>
              </a:defRPr>
            </a:lvl3pPr>
            <a:lvl4pPr marL="0" marR="0" lvl="3" indent="0" algn="r" rtl="0">
              <a:spcBef>
                <a:spcPts val="0"/>
              </a:spcBef>
              <a:buNone/>
              <a:defRPr sz="1200" b="0" i="0" u="none" strike="noStrike" cap="none">
                <a:solidFill>
                  <a:srgbClr val="888888"/>
                </a:solidFill>
                <a:latin typeface="Helvetica Neue"/>
                <a:ea typeface="Helvetica Neue"/>
                <a:cs typeface="Helvetica Neue"/>
                <a:sym typeface="Helvetica Neue"/>
              </a:defRPr>
            </a:lvl4pPr>
            <a:lvl5pPr marL="0" marR="0" lvl="4" indent="0" algn="r" rtl="0">
              <a:spcBef>
                <a:spcPts val="0"/>
              </a:spcBef>
              <a:buNone/>
              <a:defRPr sz="1200" b="0" i="0" u="none" strike="noStrike" cap="none">
                <a:solidFill>
                  <a:srgbClr val="888888"/>
                </a:solidFill>
                <a:latin typeface="Helvetica Neue"/>
                <a:ea typeface="Helvetica Neue"/>
                <a:cs typeface="Helvetica Neue"/>
                <a:sym typeface="Helvetica Neue"/>
              </a:defRPr>
            </a:lvl5pPr>
            <a:lvl6pPr marL="0" marR="0" lvl="5" indent="0" algn="r" rtl="0">
              <a:spcBef>
                <a:spcPts val="0"/>
              </a:spcBef>
              <a:buNone/>
              <a:defRPr sz="1200" b="0" i="0" u="none" strike="noStrike" cap="none">
                <a:solidFill>
                  <a:srgbClr val="888888"/>
                </a:solidFill>
                <a:latin typeface="Helvetica Neue"/>
                <a:ea typeface="Helvetica Neue"/>
                <a:cs typeface="Helvetica Neue"/>
                <a:sym typeface="Helvetica Neue"/>
              </a:defRPr>
            </a:lvl6pPr>
            <a:lvl7pPr marL="0" marR="0" lvl="6" indent="0" algn="r" rtl="0">
              <a:spcBef>
                <a:spcPts val="0"/>
              </a:spcBef>
              <a:buNone/>
              <a:defRPr sz="1200" b="0" i="0" u="none" strike="noStrike" cap="none">
                <a:solidFill>
                  <a:srgbClr val="888888"/>
                </a:solidFill>
                <a:latin typeface="Helvetica Neue"/>
                <a:ea typeface="Helvetica Neue"/>
                <a:cs typeface="Helvetica Neue"/>
                <a:sym typeface="Helvetica Neue"/>
              </a:defRPr>
            </a:lvl7pPr>
            <a:lvl8pPr marL="0" marR="0" lvl="7" indent="0" algn="r" rtl="0">
              <a:spcBef>
                <a:spcPts val="0"/>
              </a:spcBef>
              <a:buNone/>
              <a:defRPr sz="1200" b="0" i="0" u="none" strike="noStrike" cap="none">
                <a:solidFill>
                  <a:srgbClr val="888888"/>
                </a:solidFill>
                <a:latin typeface="Helvetica Neue"/>
                <a:ea typeface="Helvetica Neue"/>
                <a:cs typeface="Helvetica Neue"/>
                <a:sym typeface="Helvetica Neue"/>
              </a:defRPr>
            </a:lvl8pPr>
            <a:lvl9pPr marL="0" marR="0" lvl="8" indent="0" algn="r" rtl="0">
              <a:spcBef>
                <a:spcPts val="0"/>
              </a:spcBef>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9"/>
        <p:cNvGrpSpPr/>
        <p:nvPr/>
      </p:nvGrpSpPr>
      <p:grpSpPr>
        <a:xfrm>
          <a:off x="0" y="0"/>
          <a:ext cx="0" cy="0"/>
          <a:chOff x="0" y="0"/>
          <a:chExt cx="0" cy="0"/>
        </a:xfrm>
      </p:grpSpPr>
      <p:sp>
        <p:nvSpPr>
          <p:cNvPr id="180" name="Google Shape;180;p62"/>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181" name="Google Shape;181;p62"/>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182" name="Google Shape;182;p62"/>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183" name="Google Shape;183;p62"/>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184" name="Google Shape;184;p62"/>
          <p:cNvSpPr txBox="1">
            <a:spLocks noGrp="1"/>
          </p:cNvSpPr>
          <p:nvPr>
            <p:ph type="dt" idx="10"/>
          </p:nvPr>
        </p:nvSpPr>
        <p:spPr>
          <a:xfrm>
            <a:off x="609600" y="6422727"/>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85" name="Google Shape;185;p62"/>
          <p:cNvSpPr txBox="1">
            <a:spLocks noGrp="1"/>
          </p:cNvSpPr>
          <p:nvPr>
            <p:ph type="ftr" idx="11"/>
          </p:nvPr>
        </p:nvSpPr>
        <p:spPr>
          <a:xfrm>
            <a:off x="4165600" y="6422727"/>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86" name="Google Shape;186;p62"/>
          <p:cNvSpPr txBox="1">
            <a:spLocks noGrp="1"/>
          </p:cNvSpPr>
          <p:nvPr>
            <p:ph type="sldNum" idx="12"/>
          </p:nvPr>
        </p:nvSpPr>
        <p:spPr>
          <a:xfrm>
            <a:off x="10871200" y="6422727"/>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6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5" name="Google Shape;195;p64"/>
          <p:cNvSpPr txBox="1">
            <a:spLocks noGrp="1"/>
          </p:cNvSpPr>
          <p:nvPr>
            <p:ph type="body" idx="1"/>
          </p:nvPr>
        </p:nvSpPr>
        <p:spPr>
          <a:xfrm>
            <a:off x="609600" y="1600205"/>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96" name="Google Shape;196;p64"/>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97" name="Google Shape;197;p64"/>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98" name="Google Shape;198;p6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05"/>
        <p:cNvGrpSpPr/>
        <p:nvPr/>
      </p:nvGrpSpPr>
      <p:grpSpPr>
        <a:xfrm>
          <a:off x="0" y="0"/>
          <a:ext cx="0" cy="0"/>
          <a:chOff x="0" y="0"/>
          <a:chExt cx="0" cy="0"/>
        </a:xfrm>
      </p:grpSpPr>
      <p:sp>
        <p:nvSpPr>
          <p:cNvPr id="206" name="Google Shape;206;p66"/>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207" name="Google Shape;207;p66"/>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208" name="Google Shape;208;p66"/>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209" name="Google Shape;209;p66"/>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210" name="Google Shape;210;p66"/>
          <p:cNvSpPr txBox="1">
            <a:spLocks noGrp="1"/>
          </p:cNvSpPr>
          <p:nvPr>
            <p:ph type="dt" idx="10"/>
          </p:nvPr>
        </p:nvSpPr>
        <p:spPr>
          <a:xfrm>
            <a:off x="609600" y="6422647"/>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211" name="Google Shape;211;p66"/>
          <p:cNvSpPr txBox="1">
            <a:spLocks noGrp="1"/>
          </p:cNvSpPr>
          <p:nvPr>
            <p:ph type="ftr" idx="11"/>
          </p:nvPr>
        </p:nvSpPr>
        <p:spPr>
          <a:xfrm>
            <a:off x="4165600" y="6422647"/>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212" name="Google Shape;212;p66"/>
          <p:cNvSpPr txBox="1">
            <a:spLocks noGrp="1"/>
          </p:cNvSpPr>
          <p:nvPr>
            <p:ph type="sldNum" idx="12"/>
          </p:nvPr>
        </p:nvSpPr>
        <p:spPr>
          <a:xfrm>
            <a:off x="10871200" y="6422647"/>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9"/>
        <p:cNvGrpSpPr/>
        <p:nvPr/>
      </p:nvGrpSpPr>
      <p:grpSpPr>
        <a:xfrm>
          <a:off x="0" y="0"/>
          <a:ext cx="0" cy="0"/>
          <a:chOff x="0" y="0"/>
          <a:chExt cx="0" cy="0"/>
        </a:xfrm>
      </p:grpSpPr>
      <p:sp>
        <p:nvSpPr>
          <p:cNvPr id="220" name="Google Shape;220;p68"/>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221" name="Google Shape;221;p68"/>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222" name="Google Shape;222;p68"/>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223" name="Google Shape;223;p68"/>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224" name="Google Shape;224;p68"/>
          <p:cNvSpPr txBox="1">
            <a:spLocks noGrp="1"/>
          </p:cNvSpPr>
          <p:nvPr>
            <p:ph type="dt" idx="10"/>
          </p:nvPr>
        </p:nvSpPr>
        <p:spPr>
          <a:xfrm>
            <a:off x="609600" y="6422751"/>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225" name="Google Shape;225;p68"/>
          <p:cNvSpPr txBox="1">
            <a:spLocks noGrp="1"/>
          </p:cNvSpPr>
          <p:nvPr>
            <p:ph type="ftr" idx="11"/>
          </p:nvPr>
        </p:nvSpPr>
        <p:spPr>
          <a:xfrm>
            <a:off x="4165600" y="6422751"/>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226" name="Google Shape;226;p68"/>
          <p:cNvSpPr txBox="1">
            <a:spLocks noGrp="1"/>
          </p:cNvSpPr>
          <p:nvPr>
            <p:ph type="sldNum" idx="12"/>
          </p:nvPr>
        </p:nvSpPr>
        <p:spPr>
          <a:xfrm>
            <a:off x="10871200" y="6422751"/>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33"/>
        <p:cNvGrpSpPr/>
        <p:nvPr/>
      </p:nvGrpSpPr>
      <p:grpSpPr>
        <a:xfrm>
          <a:off x="0" y="0"/>
          <a:ext cx="0" cy="0"/>
          <a:chOff x="0" y="0"/>
          <a:chExt cx="0" cy="0"/>
        </a:xfrm>
      </p:grpSpPr>
      <p:sp>
        <p:nvSpPr>
          <p:cNvPr id="234" name="Google Shape;234;p70"/>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235" name="Google Shape;235;p70"/>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236" name="Google Shape;236;p70"/>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237" name="Google Shape;237;p70"/>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238" name="Google Shape;238;p70"/>
          <p:cNvSpPr txBox="1">
            <a:spLocks noGrp="1"/>
          </p:cNvSpPr>
          <p:nvPr>
            <p:ph type="dt" idx="10"/>
          </p:nvPr>
        </p:nvSpPr>
        <p:spPr>
          <a:xfrm>
            <a:off x="609600" y="6422201"/>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239" name="Google Shape;239;p70"/>
          <p:cNvSpPr txBox="1">
            <a:spLocks noGrp="1"/>
          </p:cNvSpPr>
          <p:nvPr>
            <p:ph type="ftr" idx="11"/>
          </p:nvPr>
        </p:nvSpPr>
        <p:spPr>
          <a:xfrm>
            <a:off x="4165600" y="6422201"/>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240" name="Google Shape;240;p70"/>
          <p:cNvSpPr txBox="1">
            <a:spLocks noGrp="1"/>
          </p:cNvSpPr>
          <p:nvPr>
            <p:ph type="sldNum" idx="12"/>
          </p:nvPr>
        </p:nvSpPr>
        <p:spPr>
          <a:xfrm>
            <a:off x="10871200" y="6422201"/>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47"/>
        <p:cNvGrpSpPr/>
        <p:nvPr/>
      </p:nvGrpSpPr>
      <p:grpSpPr>
        <a:xfrm>
          <a:off x="0" y="0"/>
          <a:ext cx="0" cy="0"/>
          <a:chOff x="0" y="0"/>
          <a:chExt cx="0" cy="0"/>
        </a:xfrm>
      </p:grpSpPr>
      <p:sp>
        <p:nvSpPr>
          <p:cNvPr id="248" name="Google Shape;248;p72"/>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249" name="Google Shape;249;p72"/>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250" name="Google Shape;250;p72"/>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251" name="Google Shape;251;p72"/>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252" name="Google Shape;252;p72"/>
          <p:cNvSpPr txBox="1">
            <a:spLocks noGrp="1"/>
          </p:cNvSpPr>
          <p:nvPr>
            <p:ph type="dt" idx="10"/>
          </p:nvPr>
        </p:nvSpPr>
        <p:spPr>
          <a:xfrm>
            <a:off x="609600" y="6422613"/>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253" name="Google Shape;253;p72"/>
          <p:cNvSpPr txBox="1">
            <a:spLocks noGrp="1"/>
          </p:cNvSpPr>
          <p:nvPr>
            <p:ph type="ftr" idx="11"/>
          </p:nvPr>
        </p:nvSpPr>
        <p:spPr>
          <a:xfrm>
            <a:off x="4165600" y="6422613"/>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254" name="Google Shape;254;p72"/>
          <p:cNvSpPr txBox="1">
            <a:spLocks noGrp="1"/>
          </p:cNvSpPr>
          <p:nvPr>
            <p:ph type="sldNum" idx="12"/>
          </p:nvPr>
        </p:nvSpPr>
        <p:spPr>
          <a:xfrm>
            <a:off x="10871200" y="6422613"/>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p:cNvGrpSpPr/>
        <p:nvPr/>
      </p:nvGrpSpPr>
      <p:grpSpPr>
        <a:xfrm>
          <a:off x="0" y="0"/>
          <a:ext cx="0" cy="0"/>
          <a:chOff x="0" y="0"/>
          <a:chExt cx="0" cy="0"/>
        </a:xfrm>
      </p:grpSpPr>
      <p:sp>
        <p:nvSpPr>
          <p:cNvPr id="262" name="Google Shape;262;p7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63" name="Google Shape;263;p74"/>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4" name="Google Shape;264;p74"/>
          <p:cNvSpPr txBox="1">
            <a:spLocks noGrp="1"/>
          </p:cNvSpPr>
          <p:nvPr>
            <p:ph type="dt" idx="10"/>
          </p:nvPr>
        </p:nvSpPr>
        <p:spPr>
          <a:xfrm>
            <a:off x="609600" y="635761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65" name="Google Shape;265;p74"/>
          <p:cNvSpPr txBox="1">
            <a:spLocks noGrp="1"/>
          </p:cNvSpPr>
          <p:nvPr>
            <p:ph type="ftr" idx="11"/>
          </p:nvPr>
        </p:nvSpPr>
        <p:spPr>
          <a:xfrm>
            <a:off x="4165600" y="635761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66" name="Google Shape;266;p74"/>
          <p:cNvSpPr txBox="1">
            <a:spLocks noGrp="1"/>
          </p:cNvSpPr>
          <p:nvPr>
            <p:ph type="sldNum" idx="12"/>
          </p:nvPr>
        </p:nvSpPr>
        <p:spPr>
          <a:xfrm>
            <a:off x="8737600" y="635761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280" name="Google Shape;280;p7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81" name="Google Shape;281;p77"/>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2" name="Google Shape;282;p77"/>
          <p:cNvSpPr txBox="1">
            <a:spLocks noGrp="1"/>
          </p:cNvSpPr>
          <p:nvPr>
            <p:ph type="dt" idx="10"/>
          </p:nvPr>
        </p:nvSpPr>
        <p:spPr>
          <a:xfrm>
            <a:off x="609600" y="6357445"/>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83" name="Google Shape;283;p77"/>
          <p:cNvSpPr txBox="1">
            <a:spLocks noGrp="1"/>
          </p:cNvSpPr>
          <p:nvPr>
            <p:ph type="ftr" idx="11"/>
          </p:nvPr>
        </p:nvSpPr>
        <p:spPr>
          <a:xfrm>
            <a:off x="4165600" y="6357445"/>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84" name="Google Shape;284;p77"/>
          <p:cNvSpPr txBox="1">
            <a:spLocks noGrp="1"/>
          </p:cNvSpPr>
          <p:nvPr>
            <p:ph type="sldNum" idx="12"/>
          </p:nvPr>
        </p:nvSpPr>
        <p:spPr>
          <a:xfrm>
            <a:off x="8737600" y="6357445"/>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2" name="Google Shape;292;p7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93" name="Google Shape;293;p79"/>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4" name="Google Shape;294;p79"/>
          <p:cNvSpPr txBox="1">
            <a:spLocks noGrp="1"/>
          </p:cNvSpPr>
          <p:nvPr>
            <p:ph type="dt" idx="10"/>
          </p:nvPr>
        </p:nvSpPr>
        <p:spPr>
          <a:xfrm>
            <a:off x="609600" y="635742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95" name="Google Shape;295;p79"/>
          <p:cNvSpPr txBox="1">
            <a:spLocks noGrp="1"/>
          </p:cNvSpPr>
          <p:nvPr>
            <p:ph type="ftr" idx="11"/>
          </p:nvPr>
        </p:nvSpPr>
        <p:spPr>
          <a:xfrm>
            <a:off x="4165600" y="635742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96" name="Google Shape;296;p79"/>
          <p:cNvSpPr txBox="1">
            <a:spLocks noGrp="1"/>
          </p:cNvSpPr>
          <p:nvPr>
            <p:ph type="sldNum" idx="12"/>
          </p:nvPr>
        </p:nvSpPr>
        <p:spPr>
          <a:xfrm>
            <a:off x="8737600" y="635742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p8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05" name="Google Shape;305;p81"/>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6" name="Google Shape;306;p81"/>
          <p:cNvSpPr txBox="1">
            <a:spLocks noGrp="1"/>
          </p:cNvSpPr>
          <p:nvPr>
            <p:ph type="dt" idx="10"/>
          </p:nvPr>
        </p:nvSpPr>
        <p:spPr>
          <a:xfrm>
            <a:off x="609600" y="6357399"/>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07" name="Google Shape;307;p81"/>
          <p:cNvSpPr txBox="1">
            <a:spLocks noGrp="1"/>
          </p:cNvSpPr>
          <p:nvPr>
            <p:ph type="ftr" idx="11"/>
          </p:nvPr>
        </p:nvSpPr>
        <p:spPr>
          <a:xfrm>
            <a:off x="4165600" y="6357399"/>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08" name="Google Shape;308;p81"/>
          <p:cNvSpPr txBox="1">
            <a:spLocks noGrp="1"/>
          </p:cNvSpPr>
          <p:nvPr>
            <p:ph type="sldNum" idx="12"/>
          </p:nvPr>
        </p:nvSpPr>
        <p:spPr>
          <a:xfrm>
            <a:off x="8737600" y="6357399"/>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0"/>
        <p:cNvGrpSpPr/>
        <p:nvPr/>
      </p:nvGrpSpPr>
      <p:grpSpPr>
        <a:xfrm>
          <a:off x="0" y="0"/>
          <a:ext cx="0" cy="0"/>
          <a:chOff x="0" y="0"/>
          <a:chExt cx="0" cy="0"/>
        </a:xfrm>
      </p:grpSpPr>
      <p:sp>
        <p:nvSpPr>
          <p:cNvPr id="91" name="Google Shape;91;p46"/>
          <p:cNvSpPr txBox="1">
            <a:spLocks noGrp="1"/>
          </p:cNvSpPr>
          <p:nvPr>
            <p:ph type="title"/>
          </p:nvPr>
        </p:nvSpPr>
        <p:spPr>
          <a:xfrm>
            <a:off x="838201" y="365129"/>
            <a:ext cx="10515600" cy="1325563"/>
          </a:xfrm>
          <a:prstGeom prst="rect">
            <a:avLst/>
          </a:prstGeom>
          <a:noFill/>
          <a:ln>
            <a:noFill/>
          </a:ln>
        </p:spPr>
        <p:txBody>
          <a:bodyPr spcFirstLastPara="1" wrap="square" lIns="90975" tIns="45600" rIns="90975" bIns="456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Google Shape;92;p46"/>
          <p:cNvSpPr txBox="1">
            <a:spLocks noGrp="1"/>
          </p:cNvSpPr>
          <p:nvPr>
            <p:ph type="body" idx="1"/>
          </p:nvPr>
        </p:nvSpPr>
        <p:spPr>
          <a:xfrm>
            <a:off x="838201" y="1825683"/>
            <a:ext cx="10515600" cy="4351339"/>
          </a:xfrm>
          <a:prstGeom prst="rect">
            <a:avLst/>
          </a:prstGeom>
          <a:noFill/>
          <a:ln>
            <a:noFill/>
          </a:ln>
        </p:spPr>
        <p:txBody>
          <a:bodyPr spcFirstLastPara="1" wrap="square" lIns="90975" tIns="45600" rIns="90975" bIns="456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Helvetica Neue"/>
                <a:ea typeface="Helvetica Neue"/>
                <a:cs typeface="Helvetica Neue"/>
                <a:sym typeface="Helvetica Neue"/>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Helvetica Neue"/>
                <a:ea typeface="Helvetica Neue"/>
                <a:cs typeface="Helvetica Neue"/>
                <a:sym typeface="Helvetica Neue"/>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3" name="Google Shape;93;p46"/>
          <p:cNvSpPr txBox="1">
            <a:spLocks noGrp="1"/>
          </p:cNvSpPr>
          <p:nvPr>
            <p:ph type="dt" idx="10"/>
          </p:nvPr>
        </p:nvSpPr>
        <p:spPr>
          <a:xfrm>
            <a:off x="838200" y="6361392"/>
            <a:ext cx="2743200" cy="365125"/>
          </a:xfrm>
          <a:prstGeom prst="rect">
            <a:avLst/>
          </a:prstGeom>
          <a:noFill/>
          <a:ln>
            <a:noFill/>
          </a:ln>
        </p:spPr>
        <p:txBody>
          <a:bodyPr spcFirstLastPara="1" wrap="square" lIns="90975" tIns="45600" rIns="90975" bIns="45600" anchor="ctr" anchorCtr="0">
            <a:noAutofit/>
          </a:bodyPr>
          <a:lstStyle>
            <a:lvl1pPr marR="0" lvl="0" algn="l" rtl="0">
              <a:spcBef>
                <a:spcPts val="0"/>
              </a:spcBef>
              <a:spcAft>
                <a:spcPts val="0"/>
              </a:spcAft>
              <a:buSzPts val="1400"/>
              <a:buNone/>
              <a:defRPr sz="1200" b="0" i="0" u="none" strike="noStrike" cap="none">
                <a:solidFill>
                  <a:srgbClr val="888888"/>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94" name="Google Shape;94;p46"/>
          <p:cNvSpPr txBox="1">
            <a:spLocks noGrp="1"/>
          </p:cNvSpPr>
          <p:nvPr>
            <p:ph type="ftr" idx="11"/>
          </p:nvPr>
        </p:nvSpPr>
        <p:spPr>
          <a:xfrm>
            <a:off x="4038601" y="6361392"/>
            <a:ext cx="4114800" cy="365125"/>
          </a:xfrm>
          <a:prstGeom prst="rect">
            <a:avLst/>
          </a:prstGeom>
          <a:noFill/>
          <a:ln>
            <a:noFill/>
          </a:ln>
        </p:spPr>
        <p:txBody>
          <a:bodyPr spcFirstLastPara="1" wrap="square" lIns="90975" tIns="45600" rIns="90975" bIns="45600" anchor="ctr" anchorCtr="0">
            <a:noAutofit/>
          </a:bodyPr>
          <a:lstStyle>
            <a:lvl1pPr marR="0" lvl="0" algn="ctr" rtl="0">
              <a:spcBef>
                <a:spcPts val="0"/>
              </a:spcBef>
              <a:spcAft>
                <a:spcPts val="0"/>
              </a:spcAft>
              <a:buSzPts val="1400"/>
              <a:buNone/>
              <a:defRPr sz="1200" b="0" i="0" u="none" strike="noStrike" cap="none">
                <a:solidFill>
                  <a:srgbClr val="888888"/>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95" name="Google Shape;95;p46"/>
          <p:cNvSpPr txBox="1">
            <a:spLocks noGrp="1"/>
          </p:cNvSpPr>
          <p:nvPr>
            <p:ph type="sldNum" idx="12"/>
          </p:nvPr>
        </p:nvSpPr>
        <p:spPr>
          <a:xfrm>
            <a:off x="8610600" y="6361392"/>
            <a:ext cx="2743200" cy="365125"/>
          </a:xfrm>
          <a:prstGeom prst="rect">
            <a:avLst/>
          </a:prstGeom>
          <a:noFill/>
          <a:ln>
            <a:noFill/>
          </a:ln>
        </p:spPr>
        <p:txBody>
          <a:bodyPr spcFirstLastPara="1" wrap="square" lIns="90975" tIns="45600" rIns="90975" bIns="45600" anchor="ctr" anchorCtr="0">
            <a:noAutofit/>
          </a:bodyPr>
          <a:lstStyle>
            <a:lvl1pPr marL="0" marR="0" lvl="0" indent="0" algn="r" rtl="0">
              <a:spcBef>
                <a:spcPts val="0"/>
              </a:spcBef>
              <a:buNone/>
              <a:defRPr sz="1200" b="0" i="0" u="none" strike="noStrike" cap="none">
                <a:solidFill>
                  <a:srgbClr val="888888"/>
                </a:solidFill>
                <a:latin typeface="Helvetica Neue"/>
                <a:ea typeface="Helvetica Neue"/>
                <a:cs typeface="Helvetica Neue"/>
                <a:sym typeface="Helvetica Neue"/>
              </a:defRPr>
            </a:lvl1pPr>
            <a:lvl2pPr marL="0" marR="0" lvl="1" indent="0" algn="r" rtl="0">
              <a:spcBef>
                <a:spcPts val="0"/>
              </a:spcBef>
              <a:buNone/>
              <a:defRPr sz="1200" b="0" i="0" u="none" strike="noStrike" cap="none">
                <a:solidFill>
                  <a:srgbClr val="888888"/>
                </a:solidFill>
                <a:latin typeface="Helvetica Neue"/>
                <a:ea typeface="Helvetica Neue"/>
                <a:cs typeface="Helvetica Neue"/>
                <a:sym typeface="Helvetica Neue"/>
              </a:defRPr>
            </a:lvl2pPr>
            <a:lvl3pPr marL="0" marR="0" lvl="2" indent="0" algn="r" rtl="0">
              <a:spcBef>
                <a:spcPts val="0"/>
              </a:spcBef>
              <a:buNone/>
              <a:defRPr sz="1200" b="0" i="0" u="none" strike="noStrike" cap="none">
                <a:solidFill>
                  <a:srgbClr val="888888"/>
                </a:solidFill>
                <a:latin typeface="Helvetica Neue"/>
                <a:ea typeface="Helvetica Neue"/>
                <a:cs typeface="Helvetica Neue"/>
                <a:sym typeface="Helvetica Neue"/>
              </a:defRPr>
            </a:lvl3pPr>
            <a:lvl4pPr marL="0" marR="0" lvl="3" indent="0" algn="r" rtl="0">
              <a:spcBef>
                <a:spcPts val="0"/>
              </a:spcBef>
              <a:buNone/>
              <a:defRPr sz="1200" b="0" i="0" u="none" strike="noStrike" cap="none">
                <a:solidFill>
                  <a:srgbClr val="888888"/>
                </a:solidFill>
                <a:latin typeface="Helvetica Neue"/>
                <a:ea typeface="Helvetica Neue"/>
                <a:cs typeface="Helvetica Neue"/>
                <a:sym typeface="Helvetica Neue"/>
              </a:defRPr>
            </a:lvl4pPr>
            <a:lvl5pPr marL="0" marR="0" lvl="4" indent="0" algn="r" rtl="0">
              <a:spcBef>
                <a:spcPts val="0"/>
              </a:spcBef>
              <a:buNone/>
              <a:defRPr sz="1200" b="0" i="0" u="none" strike="noStrike" cap="none">
                <a:solidFill>
                  <a:srgbClr val="888888"/>
                </a:solidFill>
                <a:latin typeface="Helvetica Neue"/>
                <a:ea typeface="Helvetica Neue"/>
                <a:cs typeface="Helvetica Neue"/>
                <a:sym typeface="Helvetica Neue"/>
              </a:defRPr>
            </a:lvl5pPr>
            <a:lvl6pPr marL="0" marR="0" lvl="5" indent="0" algn="r" rtl="0">
              <a:spcBef>
                <a:spcPts val="0"/>
              </a:spcBef>
              <a:buNone/>
              <a:defRPr sz="1200" b="0" i="0" u="none" strike="noStrike" cap="none">
                <a:solidFill>
                  <a:srgbClr val="888888"/>
                </a:solidFill>
                <a:latin typeface="Helvetica Neue"/>
                <a:ea typeface="Helvetica Neue"/>
                <a:cs typeface="Helvetica Neue"/>
                <a:sym typeface="Helvetica Neue"/>
              </a:defRPr>
            </a:lvl6pPr>
            <a:lvl7pPr marL="0" marR="0" lvl="6" indent="0" algn="r" rtl="0">
              <a:spcBef>
                <a:spcPts val="0"/>
              </a:spcBef>
              <a:buNone/>
              <a:defRPr sz="1200" b="0" i="0" u="none" strike="noStrike" cap="none">
                <a:solidFill>
                  <a:srgbClr val="888888"/>
                </a:solidFill>
                <a:latin typeface="Helvetica Neue"/>
                <a:ea typeface="Helvetica Neue"/>
                <a:cs typeface="Helvetica Neue"/>
                <a:sym typeface="Helvetica Neue"/>
              </a:defRPr>
            </a:lvl7pPr>
            <a:lvl8pPr marL="0" marR="0" lvl="7" indent="0" algn="r" rtl="0">
              <a:spcBef>
                <a:spcPts val="0"/>
              </a:spcBef>
              <a:buNone/>
              <a:defRPr sz="1200" b="0" i="0" u="none" strike="noStrike" cap="none">
                <a:solidFill>
                  <a:srgbClr val="888888"/>
                </a:solidFill>
                <a:latin typeface="Helvetica Neue"/>
                <a:ea typeface="Helvetica Neue"/>
                <a:cs typeface="Helvetica Neue"/>
                <a:sym typeface="Helvetica Neue"/>
              </a:defRPr>
            </a:lvl8pPr>
            <a:lvl9pPr marL="0" marR="0" lvl="8" indent="0" algn="r" rtl="0">
              <a:spcBef>
                <a:spcPts val="0"/>
              </a:spcBef>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sp>
        <p:nvSpPr>
          <p:cNvPr id="316" name="Google Shape;316;p8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17" name="Google Shape;317;p83"/>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8" name="Google Shape;318;p83"/>
          <p:cNvSpPr txBox="1">
            <a:spLocks noGrp="1"/>
          </p:cNvSpPr>
          <p:nvPr>
            <p:ph type="dt" idx="10"/>
          </p:nvPr>
        </p:nvSpPr>
        <p:spPr>
          <a:xfrm>
            <a:off x="609600" y="635748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19" name="Google Shape;319;p83"/>
          <p:cNvSpPr txBox="1">
            <a:spLocks noGrp="1"/>
          </p:cNvSpPr>
          <p:nvPr>
            <p:ph type="ftr" idx="11"/>
          </p:nvPr>
        </p:nvSpPr>
        <p:spPr>
          <a:xfrm>
            <a:off x="4165600" y="635748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20" name="Google Shape;320;p83"/>
          <p:cNvSpPr txBox="1">
            <a:spLocks noGrp="1"/>
          </p:cNvSpPr>
          <p:nvPr>
            <p:ph type="sldNum" idx="12"/>
          </p:nvPr>
        </p:nvSpPr>
        <p:spPr>
          <a:xfrm>
            <a:off x="8737600" y="635748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Google Shape;328;p8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29" name="Google Shape;329;p85"/>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0" name="Google Shape;330;p85"/>
          <p:cNvSpPr txBox="1">
            <a:spLocks noGrp="1"/>
          </p:cNvSpPr>
          <p:nvPr>
            <p:ph type="dt" idx="10"/>
          </p:nvPr>
        </p:nvSpPr>
        <p:spPr>
          <a:xfrm>
            <a:off x="609600" y="6357465"/>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31" name="Google Shape;331;p85"/>
          <p:cNvSpPr txBox="1">
            <a:spLocks noGrp="1"/>
          </p:cNvSpPr>
          <p:nvPr>
            <p:ph type="ftr" idx="11"/>
          </p:nvPr>
        </p:nvSpPr>
        <p:spPr>
          <a:xfrm>
            <a:off x="4165600" y="6357465"/>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32" name="Google Shape;332;p85"/>
          <p:cNvSpPr txBox="1">
            <a:spLocks noGrp="1"/>
          </p:cNvSpPr>
          <p:nvPr>
            <p:ph type="sldNum" idx="12"/>
          </p:nvPr>
        </p:nvSpPr>
        <p:spPr>
          <a:xfrm>
            <a:off x="8737600" y="6357465"/>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39"/>
        <p:cNvGrpSpPr/>
        <p:nvPr/>
      </p:nvGrpSpPr>
      <p:grpSpPr>
        <a:xfrm>
          <a:off x="0" y="0"/>
          <a:ext cx="0" cy="0"/>
          <a:chOff x="0" y="0"/>
          <a:chExt cx="0" cy="0"/>
        </a:xfrm>
      </p:grpSpPr>
      <p:sp>
        <p:nvSpPr>
          <p:cNvPr id="340" name="Google Shape;340;p87"/>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Trebuchet MS"/>
              <a:ea typeface="Trebuchet MS"/>
              <a:cs typeface="Trebuchet MS"/>
              <a:sym typeface="Trebuchet MS"/>
            </a:endParaRPr>
          </a:p>
        </p:txBody>
      </p:sp>
      <p:sp>
        <p:nvSpPr>
          <p:cNvPr id="341" name="Google Shape;341;p87"/>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FFFF"/>
              </a:solidFill>
              <a:latin typeface="Trebuchet MS"/>
              <a:ea typeface="Trebuchet MS"/>
              <a:cs typeface="Trebuchet MS"/>
              <a:sym typeface="Trebuchet MS"/>
            </a:endParaRPr>
          </a:p>
        </p:txBody>
      </p:sp>
      <p:sp>
        <p:nvSpPr>
          <p:cNvPr id="342" name="Google Shape;342;p87"/>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343" name="Google Shape;343;p87"/>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344" name="Google Shape;344;p87"/>
          <p:cNvSpPr txBox="1">
            <a:spLocks noGrp="1"/>
          </p:cNvSpPr>
          <p:nvPr>
            <p:ph type="dt" idx="10"/>
          </p:nvPr>
        </p:nvSpPr>
        <p:spPr>
          <a:xfrm>
            <a:off x="609600" y="6422475"/>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345" name="Google Shape;345;p87"/>
          <p:cNvSpPr txBox="1">
            <a:spLocks noGrp="1"/>
          </p:cNvSpPr>
          <p:nvPr>
            <p:ph type="ftr" idx="11"/>
          </p:nvPr>
        </p:nvSpPr>
        <p:spPr>
          <a:xfrm>
            <a:off x="4165600" y="6422475"/>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346" name="Google Shape;346;p87"/>
          <p:cNvSpPr txBox="1">
            <a:spLocks noGrp="1"/>
          </p:cNvSpPr>
          <p:nvPr>
            <p:ph type="sldNum" idx="12"/>
          </p:nvPr>
        </p:nvSpPr>
        <p:spPr>
          <a:xfrm>
            <a:off x="10871200" y="6422475"/>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4"/>
        <p:cNvGrpSpPr/>
        <p:nvPr/>
      </p:nvGrpSpPr>
      <p:grpSpPr>
        <a:xfrm>
          <a:off x="0" y="0"/>
          <a:ext cx="0" cy="0"/>
          <a:chOff x="0" y="0"/>
          <a:chExt cx="0" cy="0"/>
        </a:xfrm>
      </p:grpSpPr>
      <p:sp>
        <p:nvSpPr>
          <p:cNvPr id="355" name="Google Shape;355;p8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6" name="Google Shape;356;p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357" name="Google Shape;357;p89"/>
          <p:cNvSpPr txBox="1">
            <a:spLocks noGrp="1"/>
          </p:cNvSpPr>
          <p:nvPr>
            <p:ph type="dt" idx="10"/>
          </p:nvPr>
        </p:nvSpPr>
        <p:spPr>
          <a:xfrm>
            <a:off x="838200" y="6356748"/>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9pPr>
          </a:lstStyle>
          <a:p>
            <a:endParaRPr/>
          </a:p>
        </p:txBody>
      </p:sp>
      <p:sp>
        <p:nvSpPr>
          <p:cNvPr id="358" name="Google Shape;358;p89"/>
          <p:cNvSpPr txBox="1">
            <a:spLocks noGrp="1"/>
          </p:cNvSpPr>
          <p:nvPr>
            <p:ph type="ftr" idx="11"/>
          </p:nvPr>
        </p:nvSpPr>
        <p:spPr>
          <a:xfrm>
            <a:off x="4038600" y="6356748"/>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9pPr>
          </a:lstStyle>
          <a:p>
            <a:endParaRPr/>
          </a:p>
        </p:txBody>
      </p:sp>
      <p:sp>
        <p:nvSpPr>
          <p:cNvPr id="359" name="Google Shape;359;p89"/>
          <p:cNvSpPr txBox="1">
            <a:spLocks noGrp="1"/>
          </p:cNvSpPr>
          <p:nvPr>
            <p:ph type="sldNum" idx="12"/>
          </p:nvPr>
        </p:nvSpPr>
        <p:spPr>
          <a:xfrm>
            <a:off x="8610600" y="635674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a:solidFill>
                  <a:srgbClr val="FFFFFF"/>
                </a:solidFill>
                <a:latin typeface="Calibri"/>
                <a:ea typeface="Calibri"/>
                <a:cs typeface="Calibri"/>
                <a:sym typeface="Calibri"/>
              </a:defRPr>
            </a:lvl1pPr>
            <a:lvl2pPr marL="0" marR="0" lvl="1" indent="0" algn="r" rtl="0">
              <a:spcBef>
                <a:spcPts val="0"/>
              </a:spcBef>
              <a:buNone/>
              <a:defRPr sz="1200" b="0" i="0">
                <a:solidFill>
                  <a:srgbClr val="FFFFFF"/>
                </a:solidFill>
                <a:latin typeface="Calibri"/>
                <a:ea typeface="Calibri"/>
                <a:cs typeface="Calibri"/>
                <a:sym typeface="Calibri"/>
              </a:defRPr>
            </a:lvl2pPr>
            <a:lvl3pPr marL="0" marR="0" lvl="2" indent="0" algn="r" rtl="0">
              <a:spcBef>
                <a:spcPts val="0"/>
              </a:spcBef>
              <a:buNone/>
              <a:defRPr sz="1200" b="0" i="0">
                <a:solidFill>
                  <a:srgbClr val="FFFFFF"/>
                </a:solidFill>
                <a:latin typeface="Calibri"/>
                <a:ea typeface="Calibri"/>
                <a:cs typeface="Calibri"/>
                <a:sym typeface="Calibri"/>
              </a:defRPr>
            </a:lvl3pPr>
            <a:lvl4pPr marL="0" marR="0" lvl="3" indent="0" algn="r" rtl="0">
              <a:spcBef>
                <a:spcPts val="0"/>
              </a:spcBef>
              <a:buNone/>
              <a:defRPr sz="1200" b="0" i="0">
                <a:solidFill>
                  <a:srgbClr val="FFFFFF"/>
                </a:solidFill>
                <a:latin typeface="Calibri"/>
                <a:ea typeface="Calibri"/>
                <a:cs typeface="Calibri"/>
                <a:sym typeface="Calibri"/>
              </a:defRPr>
            </a:lvl4pPr>
            <a:lvl5pPr marL="0" marR="0" lvl="4" indent="0" algn="r" rtl="0">
              <a:spcBef>
                <a:spcPts val="0"/>
              </a:spcBef>
              <a:buNone/>
              <a:defRPr sz="1200" b="0" i="0">
                <a:solidFill>
                  <a:srgbClr val="FFFFFF"/>
                </a:solidFill>
                <a:latin typeface="Calibri"/>
                <a:ea typeface="Calibri"/>
                <a:cs typeface="Calibri"/>
                <a:sym typeface="Calibri"/>
              </a:defRPr>
            </a:lvl5pPr>
            <a:lvl6pPr marL="0" marR="0" lvl="5" indent="0" algn="r" rtl="0">
              <a:spcBef>
                <a:spcPts val="0"/>
              </a:spcBef>
              <a:buNone/>
              <a:defRPr sz="1200" b="0" i="0">
                <a:solidFill>
                  <a:srgbClr val="FFFFFF"/>
                </a:solidFill>
                <a:latin typeface="Calibri"/>
                <a:ea typeface="Calibri"/>
                <a:cs typeface="Calibri"/>
                <a:sym typeface="Calibri"/>
              </a:defRPr>
            </a:lvl6pPr>
            <a:lvl7pPr marL="0" marR="0" lvl="6" indent="0" algn="r" rtl="0">
              <a:spcBef>
                <a:spcPts val="0"/>
              </a:spcBef>
              <a:buNone/>
              <a:defRPr sz="1200" b="0" i="0">
                <a:solidFill>
                  <a:srgbClr val="FFFFFF"/>
                </a:solidFill>
                <a:latin typeface="Calibri"/>
                <a:ea typeface="Calibri"/>
                <a:cs typeface="Calibri"/>
                <a:sym typeface="Calibri"/>
              </a:defRPr>
            </a:lvl7pPr>
            <a:lvl8pPr marL="0" marR="0" lvl="7" indent="0" algn="r" rtl="0">
              <a:spcBef>
                <a:spcPts val="0"/>
              </a:spcBef>
              <a:buNone/>
              <a:defRPr sz="1200" b="0" i="0">
                <a:solidFill>
                  <a:srgbClr val="FFFFFF"/>
                </a:solidFill>
                <a:latin typeface="Calibri"/>
                <a:ea typeface="Calibri"/>
                <a:cs typeface="Calibri"/>
                <a:sym typeface="Calibri"/>
              </a:defRPr>
            </a:lvl8pPr>
            <a:lvl9pPr marL="0" marR="0" lvl="8" indent="0" algn="r" rtl="0">
              <a:spcBef>
                <a:spcPts val="0"/>
              </a:spcBef>
              <a:buNone/>
              <a:defRPr sz="1200" b="0" i="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2"/>
        <p:cNvGrpSpPr/>
        <p:nvPr/>
      </p:nvGrpSpPr>
      <p:grpSpPr>
        <a:xfrm>
          <a:off x="0" y="0"/>
          <a:ext cx="0" cy="0"/>
          <a:chOff x="0" y="0"/>
          <a:chExt cx="0" cy="0"/>
        </a:xfrm>
      </p:grpSpPr>
      <p:sp>
        <p:nvSpPr>
          <p:cNvPr id="363" name="Google Shape;363;p9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4" name="Google Shape;364;p9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365" name="Google Shape;365;p91"/>
          <p:cNvSpPr txBox="1">
            <a:spLocks noGrp="1"/>
          </p:cNvSpPr>
          <p:nvPr>
            <p:ph type="dt" idx="10"/>
          </p:nvPr>
        </p:nvSpPr>
        <p:spPr>
          <a:xfrm>
            <a:off x="838200" y="6356748"/>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9pPr>
          </a:lstStyle>
          <a:p>
            <a:endParaRPr/>
          </a:p>
        </p:txBody>
      </p:sp>
      <p:sp>
        <p:nvSpPr>
          <p:cNvPr id="366" name="Google Shape;366;p91"/>
          <p:cNvSpPr txBox="1">
            <a:spLocks noGrp="1"/>
          </p:cNvSpPr>
          <p:nvPr>
            <p:ph type="ftr" idx="11"/>
          </p:nvPr>
        </p:nvSpPr>
        <p:spPr>
          <a:xfrm>
            <a:off x="4038600" y="6356748"/>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9pPr>
          </a:lstStyle>
          <a:p>
            <a:endParaRPr/>
          </a:p>
        </p:txBody>
      </p:sp>
      <p:sp>
        <p:nvSpPr>
          <p:cNvPr id="367" name="Google Shape;367;p91"/>
          <p:cNvSpPr txBox="1">
            <a:spLocks noGrp="1"/>
          </p:cNvSpPr>
          <p:nvPr>
            <p:ph type="sldNum" idx="12"/>
          </p:nvPr>
        </p:nvSpPr>
        <p:spPr>
          <a:xfrm>
            <a:off x="8610600" y="635674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a:solidFill>
                  <a:srgbClr val="FFFFFF"/>
                </a:solidFill>
                <a:latin typeface="Calibri"/>
                <a:ea typeface="Calibri"/>
                <a:cs typeface="Calibri"/>
                <a:sym typeface="Calibri"/>
              </a:defRPr>
            </a:lvl1pPr>
            <a:lvl2pPr marL="0" marR="0" lvl="1" indent="0" algn="r" rtl="0">
              <a:spcBef>
                <a:spcPts val="0"/>
              </a:spcBef>
              <a:buNone/>
              <a:defRPr sz="1200" b="0" i="0">
                <a:solidFill>
                  <a:srgbClr val="FFFFFF"/>
                </a:solidFill>
                <a:latin typeface="Calibri"/>
                <a:ea typeface="Calibri"/>
                <a:cs typeface="Calibri"/>
                <a:sym typeface="Calibri"/>
              </a:defRPr>
            </a:lvl2pPr>
            <a:lvl3pPr marL="0" marR="0" lvl="2" indent="0" algn="r" rtl="0">
              <a:spcBef>
                <a:spcPts val="0"/>
              </a:spcBef>
              <a:buNone/>
              <a:defRPr sz="1200" b="0" i="0">
                <a:solidFill>
                  <a:srgbClr val="FFFFFF"/>
                </a:solidFill>
                <a:latin typeface="Calibri"/>
                <a:ea typeface="Calibri"/>
                <a:cs typeface="Calibri"/>
                <a:sym typeface="Calibri"/>
              </a:defRPr>
            </a:lvl3pPr>
            <a:lvl4pPr marL="0" marR="0" lvl="3" indent="0" algn="r" rtl="0">
              <a:spcBef>
                <a:spcPts val="0"/>
              </a:spcBef>
              <a:buNone/>
              <a:defRPr sz="1200" b="0" i="0">
                <a:solidFill>
                  <a:srgbClr val="FFFFFF"/>
                </a:solidFill>
                <a:latin typeface="Calibri"/>
                <a:ea typeface="Calibri"/>
                <a:cs typeface="Calibri"/>
                <a:sym typeface="Calibri"/>
              </a:defRPr>
            </a:lvl4pPr>
            <a:lvl5pPr marL="0" marR="0" lvl="4" indent="0" algn="r" rtl="0">
              <a:spcBef>
                <a:spcPts val="0"/>
              </a:spcBef>
              <a:buNone/>
              <a:defRPr sz="1200" b="0" i="0">
                <a:solidFill>
                  <a:srgbClr val="FFFFFF"/>
                </a:solidFill>
                <a:latin typeface="Calibri"/>
                <a:ea typeface="Calibri"/>
                <a:cs typeface="Calibri"/>
                <a:sym typeface="Calibri"/>
              </a:defRPr>
            </a:lvl5pPr>
            <a:lvl6pPr marL="0" marR="0" lvl="5" indent="0" algn="r" rtl="0">
              <a:spcBef>
                <a:spcPts val="0"/>
              </a:spcBef>
              <a:buNone/>
              <a:defRPr sz="1200" b="0" i="0">
                <a:solidFill>
                  <a:srgbClr val="FFFFFF"/>
                </a:solidFill>
                <a:latin typeface="Calibri"/>
                <a:ea typeface="Calibri"/>
                <a:cs typeface="Calibri"/>
                <a:sym typeface="Calibri"/>
              </a:defRPr>
            </a:lvl6pPr>
            <a:lvl7pPr marL="0" marR="0" lvl="6" indent="0" algn="r" rtl="0">
              <a:spcBef>
                <a:spcPts val="0"/>
              </a:spcBef>
              <a:buNone/>
              <a:defRPr sz="1200" b="0" i="0">
                <a:solidFill>
                  <a:srgbClr val="FFFFFF"/>
                </a:solidFill>
                <a:latin typeface="Calibri"/>
                <a:ea typeface="Calibri"/>
                <a:cs typeface="Calibri"/>
                <a:sym typeface="Calibri"/>
              </a:defRPr>
            </a:lvl7pPr>
            <a:lvl8pPr marL="0" marR="0" lvl="7" indent="0" algn="r" rtl="0">
              <a:spcBef>
                <a:spcPts val="0"/>
              </a:spcBef>
              <a:buNone/>
              <a:defRPr sz="1200" b="0" i="0">
                <a:solidFill>
                  <a:srgbClr val="FFFFFF"/>
                </a:solidFill>
                <a:latin typeface="Calibri"/>
                <a:ea typeface="Calibri"/>
                <a:cs typeface="Calibri"/>
                <a:sym typeface="Calibri"/>
              </a:defRPr>
            </a:lvl8pPr>
            <a:lvl9pPr marL="0" marR="0" lvl="8" indent="0" algn="r" rtl="0">
              <a:spcBef>
                <a:spcPts val="0"/>
              </a:spcBef>
              <a:buNone/>
              <a:defRPr sz="1200" b="0" i="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
        <p:cNvGrpSpPr/>
        <p:nvPr/>
      </p:nvGrpSpPr>
      <p:grpSpPr>
        <a:xfrm>
          <a:off x="0" y="0"/>
          <a:ext cx="0" cy="0"/>
          <a:chOff x="0" y="0"/>
          <a:chExt cx="0" cy="0"/>
        </a:xfrm>
      </p:grpSpPr>
      <p:sp>
        <p:nvSpPr>
          <p:cNvPr id="377" name="Google Shape;377;p9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8" name="Google Shape;378;p9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379" name="Google Shape;379;p93"/>
          <p:cNvSpPr txBox="1">
            <a:spLocks noGrp="1"/>
          </p:cNvSpPr>
          <p:nvPr>
            <p:ph type="dt" idx="10"/>
          </p:nvPr>
        </p:nvSpPr>
        <p:spPr>
          <a:xfrm>
            <a:off x="838200" y="6356748"/>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9pPr>
          </a:lstStyle>
          <a:p>
            <a:endParaRPr/>
          </a:p>
        </p:txBody>
      </p:sp>
      <p:sp>
        <p:nvSpPr>
          <p:cNvPr id="380" name="Google Shape;380;p93"/>
          <p:cNvSpPr txBox="1">
            <a:spLocks noGrp="1"/>
          </p:cNvSpPr>
          <p:nvPr>
            <p:ph type="ftr" idx="11"/>
          </p:nvPr>
        </p:nvSpPr>
        <p:spPr>
          <a:xfrm>
            <a:off x="4038600" y="6356748"/>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9pPr>
          </a:lstStyle>
          <a:p>
            <a:endParaRPr/>
          </a:p>
        </p:txBody>
      </p:sp>
      <p:sp>
        <p:nvSpPr>
          <p:cNvPr id="381" name="Google Shape;381;p93"/>
          <p:cNvSpPr txBox="1">
            <a:spLocks noGrp="1"/>
          </p:cNvSpPr>
          <p:nvPr>
            <p:ph type="sldNum" idx="12"/>
          </p:nvPr>
        </p:nvSpPr>
        <p:spPr>
          <a:xfrm>
            <a:off x="8610600" y="635674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a:solidFill>
                  <a:srgbClr val="FFFFFF"/>
                </a:solidFill>
                <a:latin typeface="Calibri"/>
                <a:ea typeface="Calibri"/>
                <a:cs typeface="Calibri"/>
                <a:sym typeface="Calibri"/>
              </a:defRPr>
            </a:lvl1pPr>
            <a:lvl2pPr marL="0" marR="0" lvl="1" indent="0" algn="r" rtl="0">
              <a:spcBef>
                <a:spcPts val="0"/>
              </a:spcBef>
              <a:buNone/>
              <a:defRPr sz="1200" b="0" i="0">
                <a:solidFill>
                  <a:srgbClr val="FFFFFF"/>
                </a:solidFill>
                <a:latin typeface="Calibri"/>
                <a:ea typeface="Calibri"/>
                <a:cs typeface="Calibri"/>
                <a:sym typeface="Calibri"/>
              </a:defRPr>
            </a:lvl2pPr>
            <a:lvl3pPr marL="0" marR="0" lvl="2" indent="0" algn="r" rtl="0">
              <a:spcBef>
                <a:spcPts val="0"/>
              </a:spcBef>
              <a:buNone/>
              <a:defRPr sz="1200" b="0" i="0">
                <a:solidFill>
                  <a:srgbClr val="FFFFFF"/>
                </a:solidFill>
                <a:latin typeface="Calibri"/>
                <a:ea typeface="Calibri"/>
                <a:cs typeface="Calibri"/>
                <a:sym typeface="Calibri"/>
              </a:defRPr>
            </a:lvl3pPr>
            <a:lvl4pPr marL="0" marR="0" lvl="3" indent="0" algn="r" rtl="0">
              <a:spcBef>
                <a:spcPts val="0"/>
              </a:spcBef>
              <a:buNone/>
              <a:defRPr sz="1200" b="0" i="0">
                <a:solidFill>
                  <a:srgbClr val="FFFFFF"/>
                </a:solidFill>
                <a:latin typeface="Calibri"/>
                <a:ea typeface="Calibri"/>
                <a:cs typeface="Calibri"/>
                <a:sym typeface="Calibri"/>
              </a:defRPr>
            </a:lvl4pPr>
            <a:lvl5pPr marL="0" marR="0" lvl="4" indent="0" algn="r" rtl="0">
              <a:spcBef>
                <a:spcPts val="0"/>
              </a:spcBef>
              <a:buNone/>
              <a:defRPr sz="1200" b="0" i="0">
                <a:solidFill>
                  <a:srgbClr val="FFFFFF"/>
                </a:solidFill>
                <a:latin typeface="Calibri"/>
                <a:ea typeface="Calibri"/>
                <a:cs typeface="Calibri"/>
                <a:sym typeface="Calibri"/>
              </a:defRPr>
            </a:lvl5pPr>
            <a:lvl6pPr marL="0" marR="0" lvl="5" indent="0" algn="r" rtl="0">
              <a:spcBef>
                <a:spcPts val="0"/>
              </a:spcBef>
              <a:buNone/>
              <a:defRPr sz="1200" b="0" i="0">
                <a:solidFill>
                  <a:srgbClr val="FFFFFF"/>
                </a:solidFill>
                <a:latin typeface="Calibri"/>
                <a:ea typeface="Calibri"/>
                <a:cs typeface="Calibri"/>
                <a:sym typeface="Calibri"/>
              </a:defRPr>
            </a:lvl6pPr>
            <a:lvl7pPr marL="0" marR="0" lvl="6" indent="0" algn="r" rtl="0">
              <a:spcBef>
                <a:spcPts val="0"/>
              </a:spcBef>
              <a:buNone/>
              <a:defRPr sz="1200" b="0" i="0">
                <a:solidFill>
                  <a:srgbClr val="FFFFFF"/>
                </a:solidFill>
                <a:latin typeface="Calibri"/>
                <a:ea typeface="Calibri"/>
                <a:cs typeface="Calibri"/>
                <a:sym typeface="Calibri"/>
              </a:defRPr>
            </a:lvl7pPr>
            <a:lvl8pPr marL="0" marR="0" lvl="7" indent="0" algn="r" rtl="0">
              <a:spcBef>
                <a:spcPts val="0"/>
              </a:spcBef>
              <a:buNone/>
              <a:defRPr sz="1200" b="0" i="0">
                <a:solidFill>
                  <a:srgbClr val="FFFFFF"/>
                </a:solidFill>
                <a:latin typeface="Calibri"/>
                <a:ea typeface="Calibri"/>
                <a:cs typeface="Calibri"/>
                <a:sym typeface="Calibri"/>
              </a:defRPr>
            </a:lvl8pPr>
            <a:lvl9pPr marL="0" marR="0" lvl="8" indent="0" algn="r" rtl="0">
              <a:spcBef>
                <a:spcPts val="0"/>
              </a:spcBef>
              <a:buNone/>
              <a:defRPr sz="1200" b="0" i="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0"/>
        <p:cNvGrpSpPr/>
        <p:nvPr/>
      </p:nvGrpSpPr>
      <p:grpSpPr>
        <a:xfrm>
          <a:off x="0" y="0"/>
          <a:ext cx="0" cy="0"/>
          <a:chOff x="0" y="0"/>
          <a:chExt cx="0" cy="0"/>
        </a:xfrm>
      </p:grpSpPr>
      <p:sp>
        <p:nvSpPr>
          <p:cNvPr id="391" name="Google Shape;391;p9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2" name="Google Shape;392;p9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3" name="Google Shape;393;p95"/>
          <p:cNvSpPr txBox="1">
            <a:spLocks noGrp="1"/>
          </p:cNvSpPr>
          <p:nvPr>
            <p:ph type="dt" idx="10"/>
          </p:nvPr>
        </p:nvSpPr>
        <p:spPr>
          <a:xfrm>
            <a:off x="838200" y="6356558"/>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94" name="Google Shape;394;p95"/>
          <p:cNvSpPr txBox="1">
            <a:spLocks noGrp="1"/>
          </p:cNvSpPr>
          <p:nvPr>
            <p:ph type="ftr" idx="11"/>
          </p:nvPr>
        </p:nvSpPr>
        <p:spPr>
          <a:xfrm>
            <a:off x="4038600" y="6356558"/>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95" name="Google Shape;395;p95"/>
          <p:cNvSpPr txBox="1">
            <a:spLocks noGrp="1"/>
          </p:cNvSpPr>
          <p:nvPr>
            <p:ph type="sldNum" idx="12"/>
          </p:nvPr>
        </p:nvSpPr>
        <p:spPr>
          <a:xfrm>
            <a:off x="8610600" y="635655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0"/>
        <p:cNvGrpSpPr/>
        <p:nvPr/>
      </p:nvGrpSpPr>
      <p:grpSpPr>
        <a:xfrm>
          <a:off x="0" y="0"/>
          <a:ext cx="0" cy="0"/>
          <a:chOff x="0" y="0"/>
          <a:chExt cx="0" cy="0"/>
        </a:xfrm>
      </p:grpSpPr>
      <p:sp>
        <p:nvSpPr>
          <p:cNvPr id="401" name="Google Shape;401;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2" name="Google Shape;402;p9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3" name="Google Shape;40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04" name="Google Shape;40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05" name="Google Shape;40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sp>
        <p:nvSpPr>
          <p:cNvPr id="103" name="Google Shape;103;p48"/>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4" name="Google Shape;104;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05" name="Google Shape;105;p48"/>
          <p:cNvSpPr txBox="1">
            <a:spLocks noGrp="1"/>
          </p:cNvSpPr>
          <p:nvPr>
            <p:ph type="dt" idx="10"/>
          </p:nvPr>
        </p:nvSpPr>
        <p:spPr>
          <a:xfrm>
            <a:off x="838200" y="6356748"/>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9pPr>
          </a:lstStyle>
          <a:p>
            <a:endParaRPr/>
          </a:p>
        </p:txBody>
      </p:sp>
      <p:sp>
        <p:nvSpPr>
          <p:cNvPr id="106" name="Google Shape;106;p48"/>
          <p:cNvSpPr txBox="1">
            <a:spLocks noGrp="1"/>
          </p:cNvSpPr>
          <p:nvPr>
            <p:ph type="ftr" idx="11"/>
          </p:nvPr>
        </p:nvSpPr>
        <p:spPr>
          <a:xfrm>
            <a:off x="4038600" y="6356748"/>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900" b="0" i="0" u="none" strike="noStrike" cap="none">
                <a:solidFill>
                  <a:schemeClr val="dk1"/>
                </a:solidFill>
                <a:latin typeface="Open Sans"/>
                <a:ea typeface="Open Sans"/>
                <a:cs typeface="Open Sans"/>
                <a:sym typeface="Open Sans"/>
              </a:defRPr>
            </a:lvl9pPr>
          </a:lstStyle>
          <a:p>
            <a:endParaRPr/>
          </a:p>
        </p:txBody>
      </p:sp>
      <p:sp>
        <p:nvSpPr>
          <p:cNvPr id="107" name="Google Shape;107;p48"/>
          <p:cNvSpPr txBox="1">
            <a:spLocks noGrp="1"/>
          </p:cNvSpPr>
          <p:nvPr>
            <p:ph type="sldNum" idx="12"/>
          </p:nvPr>
        </p:nvSpPr>
        <p:spPr>
          <a:xfrm>
            <a:off x="8610600" y="635674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FFFFF"/>
                </a:solidFill>
                <a:latin typeface="Calibri"/>
                <a:ea typeface="Calibri"/>
                <a:cs typeface="Calibri"/>
                <a:sym typeface="Calibri"/>
              </a:defRPr>
            </a:lvl1pPr>
            <a:lvl2pPr marL="0" marR="0" lvl="1" indent="0" algn="r" rtl="0">
              <a:spcBef>
                <a:spcPts val="0"/>
              </a:spcBef>
              <a:buNone/>
              <a:defRPr sz="1200" b="0" i="0" u="none" strike="noStrike" cap="none">
                <a:solidFill>
                  <a:srgbClr val="FFFFFF"/>
                </a:solidFill>
                <a:latin typeface="Calibri"/>
                <a:ea typeface="Calibri"/>
                <a:cs typeface="Calibri"/>
                <a:sym typeface="Calibri"/>
              </a:defRPr>
            </a:lvl2pPr>
            <a:lvl3pPr marL="0" marR="0" lvl="2" indent="0" algn="r" rtl="0">
              <a:spcBef>
                <a:spcPts val="0"/>
              </a:spcBef>
              <a:buNone/>
              <a:defRPr sz="1200" b="0" i="0" u="none" strike="noStrike" cap="none">
                <a:solidFill>
                  <a:srgbClr val="FFFFFF"/>
                </a:solidFill>
                <a:latin typeface="Calibri"/>
                <a:ea typeface="Calibri"/>
                <a:cs typeface="Calibri"/>
                <a:sym typeface="Calibri"/>
              </a:defRPr>
            </a:lvl3pPr>
            <a:lvl4pPr marL="0" marR="0" lvl="3" indent="0" algn="r" rtl="0">
              <a:spcBef>
                <a:spcPts val="0"/>
              </a:spcBef>
              <a:buNone/>
              <a:defRPr sz="1200" b="0" i="0" u="none" strike="noStrike" cap="none">
                <a:solidFill>
                  <a:srgbClr val="FFFFFF"/>
                </a:solidFill>
                <a:latin typeface="Calibri"/>
                <a:ea typeface="Calibri"/>
                <a:cs typeface="Calibri"/>
                <a:sym typeface="Calibri"/>
              </a:defRPr>
            </a:lvl4pPr>
            <a:lvl5pPr marL="0" marR="0" lvl="4" indent="0" algn="r" rtl="0">
              <a:spcBef>
                <a:spcPts val="0"/>
              </a:spcBef>
              <a:buNone/>
              <a:defRPr sz="1200" b="0" i="0" u="none" strike="noStrike" cap="none">
                <a:solidFill>
                  <a:srgbClr val="FFFFFF"/>
                </a:solidFill>
                <a:latin typeface="Calibri"/>
                <a:ea typeface="Calibri"/>
                <a:cs typeface="Calibri"/>
                <a:sym typeface="Calibri"/>
              </a:defRPr>
            </a:lvl5pPr>
            <a:lvl6pPr marL="0" marR="0" lvl="5" indent="0" algn="r" rtl="0">
              <a:spcBef>
                <a:spcPts val="0"/>
              </a:spcBef>
              <a:buNone/>
              <a:defRPr sz="1200" b="0" i="0" u="none" strike="noStrike" cap="none">
                <a:solidFill>
                  <a:srgbClr val="FFFFFF"/>
                </a:solidFill>
                <a:latin typeface="Calibri"/>
                <a:ea typeface="Calibri"/>
                <a:cs typeface="Calibri"/>
                <a:sym typeface="Calibri"/>
              </a:defRPr>
            </a:lvl6pPr>
            <a:lvl7pPr marL="0" marR="0" lvl="6" indent="0" algn="r" rtl="0">
              <a:spcBef>
                <a:spcPts val="0"/>
              </a:spcBef>
              <a:buNone/>
              <a:defRPr sz="1200" b="0" i="0" u="none" strike="noStrike" cap="none">
                <a:solidFill>
                  <a:srgbClr val="FFFFFF"/>
                </a:solidFill>
                <a:latin typeface="Calibri"/>
                <a:ea typeface="Calibri"/>
                <a:cs typeface="Calibri"/>
                <a:sym typeface="Calibri"/>
              </a:defRPr>
            </a:lvl7pPr>
            <a:lvl8pPr marL="0" marR="0" lvl="7" indent="0" algn="r" rtl="0">
              <a:spcBef>
                <a:spcPts val="0"/>
              </a:spcBef>
              <a:buNone/>
              <a:defRPr sz="1200" b="0" i="0" u="none" strike="noStrike" cap="none">
                <a:solidFill>
                  <a:srgbClr val="FFFFFF"/>
                </a:solidFill>
                <a:latin typeface="Calibri"/>
                <a:ea typeface="Calibri"/>
                <a:cs typeface="Calibri"/>
                <a:sym typeface="Calibri"/>
              </a:defRPr>
            </a:lvl8pPr>
            <a:lvl9pPr marL="0" marR="0" lvl="8" indent="0" algn="r" rtl="0">
              <a:spcBef>
                <a:spcPts val="0"/>
              </a:spcBef>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0"/>
        <p:cNvGrpSpPr/>
        <p:nvPr/>
      </p:nvGrpSpPr>
      <p:grpSpPr>
        <a:xfrm>
          <a:off x="0" y="0"/>
          <a:ext cx="0" cy="0"/>
          <a:chOff x="0" y="0"/>
          <a:chExt cx="0" cy="0"/>
        </a:xfrm>
      </p:grpSpPr>
      <p:sp>
        <p:nvSpPr>
          <p:cNvPr id="111" name="Google Shape;111;p50"/>
          <p:cNvSpPr txBox="1">
            <a:spLocks noGrp="1"/>
          </p:cNvSpPr>
          <p:nvPr>
            <p:ph type="title"/>
          </p:nvPr>
        </p:nvSpPr>
        <p:spPr>
          <a:xfrm>
            <a:off x="838201" y="365129"/>
            <a:ext cx="10515600" cy="1325563"/>
          </a:xfrm>
          <a:prstGeom prst="rect">
            <a:avLst/>
          </a:prstGeom>
          <a:noFill/>
          <a:ln>
            <a:noFill/>
          </a:ln>
        </p:spPr>
        <p:txBody>
          <a:bodyPr spcFirstLastPara="1" wrap="square" lIns="91400" tIns="45700" rIns="91400"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2" name="Google Shape;112;p50"/>
          <p:cNvSpPr txBox="1">
            <a:spLocks noGrp="1"/>
          </p:cNvSpPr>
          <p:nvPr>
            <p:ph type="body" idx="1"/>
          </p:nvPr>
        </p:nvSpPr>
        <p:spPr>
          <a:xfrm>
            <a:off x="838201" y="1825625"/>
            <a:ext cx="10515600" cy="4351339"/>
          </a:xfrm>
          <a:prstGeom prst="rect">
            <a:avLst/>
          </a:prstGeom>
          <a:noFill/>
          <a:ln>
            <a:noFill/>
          </a:ln>
        </p:spPr>
        <p:txBody>
          <a:bodyPr spcFirstLastPara="1" wrap="square" lIns="91400" tIns="45700" rIns="91400"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Helvetica Neue"/>
                <a:ea typeface="Helvetica Neue"/>
                <a:cs typeface="Helvetica Neue"/>
                <a:sym typeface="Helvetica Neue"/>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Helvetica Neue"/>
                <a:ea typeface="Helvetica Neue"/>
                <a:cs typeface="Helvetica Neue"/>
                <a:sym typeface="Helvetica Neue"/>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3" name="Google Shape;113;p50"/>
          <p:cNvSpPr txBox="1">
            <a:spLocks noGrp="1"/>
          </p:cNvSpPr>
          <p:nvPr>
            <p:ph type="dt" idx="10"/>
          </p:nvPr>
        </p:nvSpPr>
        <p:spPr>
          <a:xfrm>
            <a:off x="838200" y="6358012"/>
            <a:ext cx="2743200" cy="365125"/>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14" name="Google Shape;114;p50"/>
          <p:cNvSpPr txBox="1">
            <a:spLocks noGrp="1"/>
          </p:cNvSpPr>
          <p:nvPr>
            <p:ph type="ftr" idx="11"/>
          </p:nvPr>
        </p:nvSpPr>
        <p:spPr>
          <a:xfrm>
            <a:off x="4038601" y="6358012"/>
            <a:ext cx="4114800" cy="365125"/>
          </a:xfrm>
          <a:prstGeom prst="rect">
            <a:avLst/>
          </a:prstGeom>
          <a:noFill/>
          <a:ln>
            <a:noFill/>
          </a:ln>
        </p:spPr>
        <p:txBody>
          <a:bodyPr spcFirstLastPara="1" wrap="square" lIns="91400" tIns="45700" rIns="91400"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Helvetica Neue"/>
                <a:ea typeface="Helvetica Neue"/>
                <a:cs typeface="Helvetica Neue"/>
                <a:sym typeface="Helvetica Neue"/>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15" name="Google Shape;115;p50"/>
          <p:cNvSpPr txBox="1">
            <a:spLocks noGrp="1"/>
          </p:cNvSpPr>
          <p:nvPr>
            <p:ph type="sldNum" idx="12"/>
          </p:nvPr>
        </p:nvSpPr>
        <p:spPr>
          <a:xfrm>
            <a:off x="8610600" y="6358012"/>
            <a:ext cx="2743200" cy="365125"/>
          </a:xfrm>
          <a:prstGeom prst="rect">
            <a:avLst/>
          </a:prstGeom>
          <a:noFill/>
          <a:ln>
            <a:noFill/>
          </a:ln>
        </p:spPr>
        <p:txBody>
          <a:bodyPr spcFirstLastPara="1" wrap="square" lIns="91400" tIns="45700" rIns="91400" bIns="45700" anchor="ctr" anchorCtr="0">
            <a:noAutofit/>
          </a:bodyPr>
          <a:lstStyle>
            <a:lvl1pPr marL="0" marR="0" lvl="0" indent="0" algn="r" rtl="0">
              <a:spcBef>
                <a:spcPts val="0"/>
              </a:spcBef>
              <a:buNone/>
              <a:defRPr sz="1200" b="0" i="0" u="none" strike="noStrike" cap="none">
                <a:solidFill>
                  <a:srgbClr val="888888"/>
                </a:solidFill>
                <a:latin typeface="Helvetica Neue"/>
                <a:ea typeface="Helvetica Neue"/>
                <a:cs typeface="Helvetica Neue"/>
                <a:sym typeface="Helvetica Neue"/>
              </a:defRPr>
            </a:lvl1pPr>
            <a:lvl2pPr marL="0" marR="0" lvl="1" indent="0" algn="r" rtl="0">
              <a:spcBef>
                <a:spcPts val="0"/>
              </a:spcBef>
              <a:buNone/>
              <a:defRPr sz="1200" b="0" i="0" u="none" strike="noStrike" cap="none">
                <a:solidFill>
                  <a:srgbClr val="888888"/>
                </a:solidFill>
                <a:latin typeface="Helvetica Neue"/>
                <a:ea typeface="Helvetica Neue"/>
                <a:cs typeface="Helvetica Neue"/>
                <a:sym typeface="Helvetica Neue"/>
              </a:defRPr>
            </a:lvl2pPr>
            <a:lvl3pPr marL="0" marR="0" lvl="2" indent="0" algn="r" rtl="0">
              <a:spcBef>
                <a:spcPts val="0"/>
              </a:spcBef>
              <a:buNone/>
              <a:defRPr sz="1200" b="0" i="0" u="none" strike="noStrike" cap="none">
                <a:solidFill>
                  <a:srgbClr val="888888"/>
                </a:solidFill>
                <a:latin typeface="Helvetica Neue"/>
                <a:ea typeface="Helvetica Neue"/>
                <a:cs typeface="Helvetica Neue"/>
                <a:sym typeface="Helvetica Neue"/>
              </a:defRPr>
            </a:lvl3pPr>
            <a:lvl4pPr marL="0" marR="0" lvl="3" indent="0" algn="r" rtl="0">
              <a:spcBef>
                <a:spcPts val="0"/>
              </a:spcBef>
              <a:buNone/>
              <a:defRPr sz="1200" b="0" i="0" u="none" strike="noStrike" cap="none">
                <a:solidFill>
                  <a:srgbClr val="888888"/>
                </a:solidFill>
                <a:latin typeface="Helvetica Neue"/>
                <a:ea typeface="Helvetica Neue"/>
                <a:cs typeface="Helvetica Neue"/>
                <a:sym typeface="Helvetica Neue"/>
              </a:defRPr>
            </a:lvl4pPr>
            <a:lvl5pPr marL="0" marR="0" lvl="4" indent="0" algn="r" rtl="0">
              <a:spcBef>
                <a:spcPts val="0"/>
              </a:spcBef>
              <a:buNone/>
              <a:defRPr sz="1200" b="0" i="0" u="none" strike="noStrike" cap="none">
                <a:solidFill>
                  <a:srgbClr val="888888"/>
                </a:solidFill>
                <a:latin typeface="Helvetica Neue"/>
                <a:ea typeface="Helvetica Neue"/>
                <a:cs typeface="Helvetica Neue"/>
                <a:sym typeface="Helvetica Neue"/>
              </a:defRPr>
            </a:lvl5pPr>
            <a:lvl6pPr marL="0" marR="0" lvl="5" indent="0" algn="r" rtl="0">
              <a:spcBef>
                <a:spcPts val="0"/>
              </a:spcBef>
              <a:buNone/>
              <a:defRPr sz="1200" b="0" i="0" u="none" strike="noStrike" cap="none">
                <a:solidFill>
                  <a:srgbClr val="888888"/>
                </a:solidFill>
                <a:latin typeface="Helvetica Neue"/>
                <a:ea typeface="Helvetica Neue"/>
                <a:cs typeface="Helvetica Neue"/>
                <a:sym typeface="Helvetica Neue"/>
              </a:defRPr>
            </a:lvl6pPr>
            <a:lvl7pPr marL="0" marR="0" lvl="6" indent="0" algn="r" rtl="0">
              <a:spcBef>
                <a:spcPts val="0"/>
              </a:spcBef>
              <a:buNone/>
              <a:defRPr sz="1200" b="0" i="0" u="none" strike="noStrike" cap="none">
                <a:solidFill>
                  <a:srgbClr val="888888"/>
                </a:solidFill>
                <a:latin typeface="Helvetica Neue"/>
                <a:ea typeface="Helvetica Neue"/>
                <a:cs typeface="Helvetica Neue"/>
                <a:sym typeface="Helvetica Neue"/>
              </a:defRPr>
            </a:lvl7pPr>
            <a:lvl8pPr marL="0" marR="0" lvl="7" indent="0" algn="r" rtl="0">
              <a:spcBef>
                <a:spcPts val="0"/>
              </a:spcBef>
              <a:buNone/>
              <a:defRPr sz="1200" b="0" i="0" u="none" strike="noStrike" cap="none">
                <a:solidFill>
                  <a:srgbClr val="888888"/>
                </a:solidFill>
                <a:latin typeface="Helvetica Neue"/>
                <a:ea typeface="Helvetica Neue"/>
                <a:cs typeface="Helvetica Neue"/>
                <a:sym typeface="Helvetica Neue"/>
              </a:defRPr>
            </a:lvl8pPr>
            <a:lvl9pPr marL="0" marR="0" lvl="8" indent="0" algn="r" rtl="0">
              <a:spcBef>
                <a:spcPts val="0"/>
              </a:spcBef>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5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0" name="Google Shape;120;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52"/>
          <p:cNvSpPr txBox="1">
            <a:spLocks noGrp="1"/>
          </p:cNvSpPr>
          <p:nvPr>
            <p:ph type="dt" idx="10"/>
          </p:nvPr>
        </p:nvSpPr>
        <p:spPr>
          <a:xfrm>
            <a:off x="838200" y="635640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22" name="Google Shape;122;p52"/>
          <p:cNvSpPr txBox="1">
            <a:spLocks noGrp="1"/>
          </p:cNvSpPr>
          <p:nvPr>
            <p:ph type="ftr" idx="11"/>
          </p:nvPr>
        </p:nvSpPr>
        <p:spPr>
          <a:xfrm>
            <a:off x="4038600" y="635640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23" name="Google Shape;123;p52"/>
          <p:cNvSpPr txBox="1">
            <a:spLocks noGrp="1"/>
          </p:cNvSpPr>
          <p:nvPr>
            <p:ph type="sldNum" idx="12"/>
          </p:nvPr>
        </p:nvSpPr>
        <p:spPr>
          <a:xfrm>
            <a:off x="8610600" y="635640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26"/>
        <p:cNvGrpSpPr/>
        <p:nvPr/>
      </p:nvGrpSpPr>
      <p:grpSpPr>
        <a:xfrm>
          <a:off x="0" y="0"/>
          <a:ext cx="0" cy="0"/>
          <a:chOff x="0" y="0"/>
          <a:chExt cx="0" cy="0"/>
        </a:xfrm>
      </p:grpSpPr>
      <p:sp>
        <p:nvSpPr>
          <p:cNvPr id="127" name="Google Shape;127;p54"/>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128" name="Google Shape;128;p54"/>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129" name="Google Shape;129;p54"/>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130" name="Google Shape;130;p54"/>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131" name="Google Shape;131;p54"/>
          <p:cNvSpPr txBox="1">
            <a:spLocks noGrp="1"/>
          </p:cNvSpPr>
          <p:nvPr>
            <p:ph type="dt" idx="10"/>
          </p:nvPr>
        </p:nvSpPr>
        <p:spPr>
          <a:xfrm>
            <a:off x="609600" y="6422675"/>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32" name="Google Shape;132;p54"/>
          <p:cNvSpPr txBox="1">
            <a:spLocks noGrp="1"/>
          </p:cNvSpPr>
          <p:nvPr>
            <p:ph type="ftr" idx="11"/>
          </p:nvPr>
        </p:nvSpPr>
        <p:spPr>
          <a:xfrm>
            <a:off x="4165600" y="6422675"/>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33" name="Google Shape;133;p54"/>
          <p:cNvSpPr txBox="1">
            <a:spLocks noGrp="1"/>
          </p:cNvSpPr>
          <p:nvPr>
            <p:ph type="sldNum" idx="12"/>
          </p:nvPr>
        </p:nvSpPr>
        <p:spPr>
          <a:xfrm>
            <a:off x="10871200" y="6422675"/>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
        <p:nvSpPr>
          <p:cNvPr id="141" name="Google Shape;141;p56"/>
          <p:cNvSpPr txBox="1">
            <a:spLocks noGrp="1"/>
          </p:cNvSpPr>
          <p:nvPr>
            <p:ph type="title"/>
          </p:nvPr>
        </p:nvSpPr>
        <p:spPr>
          <a:xfrm>
            <a:off x="914400" y="609600"/>
            <a:ext cx="10363200" cy="1143000"/>
          </a:xfrm>
          <a:prstGeom prst="rect">
            <a:avLst/>
          </a:prstGeom>
          <a:noFill/>
          <a:ln>
            <a:noFill/>
          </a:ln>
          <a:effectLst>
            <a:outerShdw algn="ctr" rotWithShape="0">
              <a:srgbClr val="808080">
                <a:alpha val="74901"/>
              </a:srgbClr>
            </a:outerShdw>
          </a:effectLst>
        </p:spPr>
        <p:txBody>
          <a:bodyPr spcFirstLastPara="1" wrap="square" lIns="68575" tIns="34275" rIns="68575" bIns="34275" anchor="ctr" anchorCtr="0">
            <a:noAutofit/>
          </a:bodyPr>
          <a:lstStyle>
            <a:lvl1pPr marR="0" lvl="0"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1pPr>
            <a:lvl2pPr marR="0" lvl="1"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2pPr>
            <a:lvl3pPr marR="0" lvl="2"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3pPr>
            <a:lvl4pPr marR="0" lvl="3"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4pPr>
            <a:lvl5pPr marR="0" lvl="4"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5pPr>
            <a:lvl6pPr marR="0" lvl="5"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6pPr>
            <a:lvl7pPr marR="0" lvl="6"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7pPr>
            <a:lvl8pPr marR="0" lvl="7"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8pPr>
            <a:lvl9pPr marR="0" lvl="8" algn="ctr" rtl="0">
              <a:spcBef>
                <a:spcPts val="0"/>
              </a:spcBef>
              <a:spcAft>
                <a:spcPts val="0"/>
              </a:spcAft>
              <a:buSzPts val="1400"/>
              <a:buNone/>
              <a:defRPr sz="4400" b="0" i="0" u="none" strike="noStrike" cap="none">
                <a:solidFill>
                  <a:schemeClr val="lt2"/>
                </a:solidFill>
                <a:latin typeface="Verdana"/>
                <a:ea typeface="Verdana"/>
                <a:cs typeface="Verdana"/>
                <a:sym typeface="Verdana"/>
              </a:defRPr>
            </a:lvl9pPr>
          </a:lstStyle>
          <a:p>
            <a:endParaRPr/>
          </a:p>
        </p:txBody>
      </p:sp>
      <p:sp>
        <p:nvSpPr>
          <p:cNvPr id="142" name="Google Shape;142;p56"/>
          <p:cNvSpPr txBox="1">
            <a:spLocks noGrp="1"/>
          </p:cNvSpPr>
          <p:nvPr>
            <p:ph type="body" idx="1"/>
          </p:nvPr>
        </p:nvSpPr>
        <p:spPr>
          <a:xfrm>
            <a:off x="914400" y="1981200"/>
            <a:ext cx="10363200" cy="4114800"/>
          </a:xfrm>
          <a:prstGeom prst="rect">
            <a:avLst/>
          </a:prstGeom>
          <a:noFill/>
          <a:ln>
            <a:noFill/>
          </a:ln>
          <a:effectLst>
            <a:outerShdw algn="ctr" rotWithShape="0">
              <a:srgbClr val="808080">
                <a:alpha val="74901"/>
              </a:srgbClr>
            </a:outerShdw>
          </a:effectLst>
        </p:spPr>
        <p:txBody>
          <a:bodyPr spcFirstLastPara="1" wrap="square" lIns="68575" tIns="34275" rIns="68575" bIns="34275" anchor="t" anchorCtr="0">
            <a:noAutofit/>
          </a:bodyPr>
          <a:lstStyle>
            <a:lvl1pPr marL="457200" marR="0" lvl="0" indent="-431800" algn="l" rtl="0">
              <a:spcBef>
                <a:spcPts val="640"/>
              </a:spcBef>
              <a:spcAft>
                <a:spcPts val="0"/>
              </a:spcAft>
              <a:buClr>
                <a:srgbClr val="FFFF66"/>
              </a:buClr>
              <a:buSzPts val="3200"/>
              <a:buFont typeface="Arial"/>
              <a:buChar char="•"/>
              <a:defRPr sz="3200" b="0" i="0" u="none" strike="noStrike" cap="none">
                <a:solidFill>
                  <a:schemeClr val="lt1"/>
                </a:solidFill>
                <a:latin typeface="Verdana"/>
                <a:ea typeface="Verdana"/>
                <a:cs typeface="Verdana"/>
                <a:sym typeface="Verdana"/>
              </a:defRPr>
            </a:lvl1pPr>
            <a:lvl2pPr marL="914400" marR="0" lvl="1" indent="-406400" algn="l" rtl="0">
              <a:spcBef>
                <a:spcPts val="560"/>
              </a:spcBef>
              <a:spcAft>
                <a:spcPts val="0"/>
              </a:spcAft>
              <a:buClr>
                <a:srgbClr val="CCFF66"/>
              </a:buClr>
              <a:buSzPts val="2800"/>
              <a:buFont typeface="Arial"/>
              <a:buChar char="•"/>
              <a:defRPr sz="2800" b="0" i="0" u="none" strike="noStrike" cap="none">
                <a:solidFill>
                  <a:schemeClr val="lt1"/>
                </a:solidFill>
                <a:latin typeface="Verdana"/>
                <a:ea typeface="Verdana"/>
                <a:cs typeface="Verdana"/>
                <a:sym typeface="Verdana"/>
              </a:defRPr>
            </a:lvl2pPr>
            <a:lvl3pPr marL="1371600" marR="0" lvl="2" indent="-381000" algn="l" rtl="0">
              <a:spcBef>
                <a:spcPts val="480"/>
              </a:spcBef>
              <a:spcAft>
                <a:spcPts val="0"/>
              </a:spcAft>
              <a:buClr>
                <a:srgbClr val="FFFF66"/>
              </a:buClr>
              <a:buSzPts val="2400"/>
              <a:buFont typeface="Arial"/>
              <a:buChar char="•"/>
              <a:defRPr sz="2400" b="0" i="0" u="none" strike="noStrike" cap="none">
                <a:solidFill>
                  <a:schemeClr val="lt1"/>
                </a:solidFill>
                <a:latin typeface="Verdana"/>
                <a:ea typeface="Verdana"/>
                <a:cs typeface="Verdana"/>
                <a:sym typeface="Verdana"/>
              </a:defRPr>
            </a:lvl3pPr>
            <a:lvl4pPr marL="1828800" marR="0" lvl="3" indent="-355600" algn="l" rtl="0">
              <a:spcBef>
                <a:spcPts val="400"/>
              </a:spcBef>
              <a:spcAft>
                <a:spcPts val="0"/>
              </a:spcAft>
              <a:buClr>
                <a:srgbClr val="CCFF66"/>
              </a:buClr>
              <a:buSzPts val="2000"/>
              <a:buFont typeface="Arial"/>
              <a:buChar char="•"/>
              <a:defRPr sz="2000" b="0" i="0" u="none" strike="noStrike" cap="none">
                <a:solidFill>
                  <a:schemeClr val="lt1"/>
                </a:solidFill>
                <a:latin typeface="Verdana"/>
                <a:ea typeface="Verdana"/>
                <a:cs typeface="Verdana"/>
                <a:sym typeface="Verdana"/>
              </a:defRPr>
            </a:lvl4pPr>
            <a:lvl5pPr marL="2286000" marR="0" lvl="4" indent="-355600" algn="l" rtl="0">
              <a:spcBef>
                <a:spcPts val="400"/>
              </a:spcBef>
              <a:spcAft>
                <a:spcPts val="0"/>
              </a:spcAft>
              <a:buClr>
                <a:srgbClr val="FFFF66"/>
              </a:buClr>
              <a:buSzPts val="2000"/>
              <a:buFont typeface="Arial"/>
              <a:buChar char="•"/>
              <a:defRPr sz="2000" b="0" i="0" u="none" strike="noStrike" cap="none">
                <a:solidFill>
                  <a:schemeClr val="lt1"/>
                </a:solidFill>
                <a:latin typeface="Verdana"/>
                <a:ea typeface="Verdana"/>
                <a:cs typeface="Verdana"/>
                <a:sym typeface="Verdana"/>
              </a:defRPr>
            </a:lvl5pPr>
            <a:lvl6pPr marL="2743200" marR="0" lvl="5" indent="-355600" algn="l" rtl="0">
              <a:spcBef>
                <a:spcPts val="400"/>
              </a:spcBef>
              <a:spcAft>
                <a:spcPts val="0"/>
              </a:spcAft>
              <a:buClr>
                <a:srgbClr val="FFFF66"/>
              </a:buClr>
              <a:buSzPts val="2000"/>
              <a:buFont typeface="Noto Sans Symbols"/>
              <a:buChar char="✦"/>
              <a:defRPr sz="2000" b="0" i="0" u="none" strike="noStrike" cap="none">
                <a:solidFill>
                  <a:schemeClr val="lt1"/>
                </a:solidFill>
                <a:latin typeface="Verdana"/>
                <a:ea typeface="Verdana"/>
                <a:cs typeface="Verdana"/>
                <a:sym typeface="Verdana"/>
              </a:defRPr>
            </a:lvl6pPr>
            <a:lvl7pPr marL="3200400" marR="0" lvl="6" indent="-355600" algn="l" rtl="0">
              <a:spcBef>
                <a:spcPts val="400"/>
              </a:spcBef>
              <a:spcAft>
                <a:spcPts val="0"/>
              </a:spcAft>
              <a:buClr>
                <a:srgbClr val="FFFF66"/>
              </a:buClr>
              <a:buSzPts val="2000"/>
              <a:buFont typeface="Noto Sans Symbols"/>
              <a:buChar char="✦"/>
              <a:defRPr sz="2000" b="0" i="0" u="none" strike="noStrike" cap="none">
                <a:solidFill>
                  <a:schemeClr val="lt1"/>
                </a:solidFill>
                <a:latin typeface="Verdana"/>
                <a:ea typeface="Verdana"/>
                <a:cs typeface="Verdana"/>
                <a:sym typeface="Verdana"/>
              </a:defRPr>
            </a:lvl7pPr>
            <a:lvl8pPr marL="3657600" marR="0" lvl="7" indent="-355600" algn="l" rtl="0">
              <a:spcBef>
                <a:spcPts val="400"/>
              </a:spcBef>
              <a:spcAft>
                <a:spcPts val="0"/>
              </a:spcAft>
              <a:buClr>
                <a:srgbClr val="FFFF66"/>
              </a:buClr>
              <a:buSzPts val="2000"/>
              <a:buFont typeface="Noto Sans Symbols"/>
              <a:buChar char="✦"/>
              <a:defRPr sz="2000" b="0" i="0" u="none" strike="noStrike" cap="none">
                <a:solidFill>
                  <a:schemeClr val="lt1"/>
                </a:solidFill>
                <a:latin typeface="Verdana"/>
                <a:ea typeface="Verdana"/>
                <a:cs typeface="Verdana"/>
                <a:sym typeface="Verdana"/>
              </a:defRPr>
            </a:lvl8pPr>
            <a:lvl9pPr marL="4114800" marR="0" lvl="8" indent="-355600" algn="l" rtl="0">
              <a:spcBef>
                <a:spcPts val="400"/>
              </a:spcBef>
              <a:spcAft>
                <a:spcPts val="0"/>
              </a:spcAft>
              <a:buClr>
                <a:srgbClr val="FFFF66"/>
              </a:buClr>
              <a:buSzPts val="2000"/>
              <a:buFont typeface="Noto Sans Symbols"/>
              <a:buChar char="✦"/>
              <a:defRPr sz="2000" b="0" i="0" u="none" strike="noStrike" cap="none">
                <a:solidFill>
                  <a:schemeClr val="lt1"/>
                </a:solidFill>
                <a:latin typeface="Verdana"/>
                <a:ea typeface="Verdana"/>
                <a:cs typeface="Verdana"/>
                <a:sym typeface="Verdana"/>
              </a:defRPr>
            </a:lvl9pPr>
          </a:lstStyle>
          <a:p>
            <a:endParaRPr/>
          </a:p>
        </p:txBody>
      </p:sp>
      <p:sp>
        <p:nvSpPr>
          <p:cNvPr id="143" name="Google Shape;143;p56"/>
          <p:cNvSpPr txBox="1">
            <a:spLocks noGrp="1"/>
          </p:cNvSpPr>
          <p:nvPr>
            <p:ph type="sldNum" idx="12"/>
          </p:nvPr>
        </p:nvSpPr>
        <p:spPr>
          <a:xfrm>
            <a:off x="8737600" y="6324600"/>
            <a:ext cx="2540000" cy="457200"/>
          </a:xfrm>
          <a:prstGeom prst="rect">
            <a:avLst/>
          </a:prstGeom>
          <a:noFill/>
          <a:ln>
            <a:noFill/>
          </a:ln>
          <a:effectLst>
            <a:outerShdw algn="ctr" rotWithShape="0">
              <a:srgbClr val="808080">
                <a:alpha val="74901"/>
              </a:srgbClr>
            </a:outerShdw>
          </a:effectLst>
        </p:spPr>
        <p:txBody>
          <a:bodyPr spcFirstLastPara="1" wrap="square" lIns="68575" tIns="34275" rIns="68575" bIns="34275" anchor="t" anchorCtr="0">
            <a:noAutofit/>
          </a:bodyPr>
          <a:lstStyle>
            <a:lvl1pPr marL="0" marR="0" lvl="0" indent="0" algn="r" rtl="0">
              <a:spcBef>
                <a:spcPts val="0"/>
              </a:spcBef>
              <a:spcAft>
                <a:spcPts val="0"/>
              </a:spcAft>
              <a:buNone/>
              <a:defRPr sz="1467" b="0" i="0" u="none" strike="noStrike" cap="none">
                <a:solidFill>
                  <a:srgbClr val="FFFFFF"/>
                </a:solidFill>
                <a:latin typeface="Verdana"/>
                <a:ea typeface="Verdana"/>
                <a:cs typeface="Verdana"/>
                <a:sym typeface="Verdana"/>
              </a:defRPr>
            </a:lvl1pPr>
            <a:lvl2pPr marL="0" marR="0" lvl="1" indent="0" algn="r" rtl="0">
              <a:spcBef>
                <a:spcPts val="0"/>
              </a:spcBef>
              <a:spcAft>
                <a:spcPts val="0"/>
              </a:spcAft>
              <a:buNone/>
              <a:defRPr sz="1467" b="0" i="0" u="none" strike="noStrike" cap="none">
                <a:solidFill>
                  <a:srgbClr val="FFFFFF"/>
                </a:solidFill>
                <a:latin typeface="Verdana"/>
                <a:ea typeface="Verdana"/>
                <a:cs typeface="Verdana"/>
                <a:sym typeface="Verdana"/>
              </a:defRPr>
            </a:lvl2pPr>
            <a:lvl3pPr marL="0" marR="0" lvl="2" indent="0" algn="r" rtl="0">
              <a:spcBef>
                <a:spcPts val="0"/>
              </a:spcBef>
              <a:spcAft>
                <a:spcPts val="0"/>
              </a:spcAft>
              <a:buNone/>
              <a:defRPr sz="1467" b="0" i="0" u="none" strike="noStrike" cap="none">
                <a:solidFill>
                  <a:srgbClr val="FFFFFF"/>
                </a:solidFill>
                <a:latin typeface="Verdana"/>
                <a:ea typeface="Verdana"/>
                <a:cs typeface="Verdana"/>
                <a:sym typeface="Verdana"/>
              </a:defRPr>
            </a:lvl3pPr>
            <a:lvl4pPr marL="0" marR="0" lvl="3" indent="0" algn="r" rtl="0">
              <a:spcBef>
                <a:spcPts val="0"/>
              </a:spcBef>
              <a:spcAft>
                <a:spcPts val="0"/>
              </a:spcAft>
              <a:buNone/>
              <a:defRPr sz="1467" b="0" i="0" u="none" strike="noStrike" cap="none">
                <a:solidFill>
                  <a:srgbClr val="FFFFFF"/>
                </a:solidFill>
                <a:latin typeface="Verdana"/>
                <a:ea typeface="Verdana"/>
                <a:cs typeface="Verdana"/>
                <a:sym typeface="Verdana"/>
              </a:defRPr>
            </a:lvl4pPr>
            <a:lvl5pPr marL="0" marR="0" lvl="4" indent="0" algn="r" rtl="0">
              <a:spcBef>
                <a:spcPts val="0"/>
              </a:spcBef>
              <a:spcAft>
                <a:spcPts val="0"/>
              </a:spcAft>
              <a:buNone/>
              <a:defRPr sz="1467" b="0" i="0" u="none" strike="noStrike" cap="none">
                <a:solidFill>
                  <a:srgbClr val="FFFFFF"/>
                </a:solidFill>
                <a:latin typeface="Verdana"/>
                <a:ea typeface="Verdana"/>
                <a:cs typeface="Verdana"/>
                <a:sym typeface="Verdana"/>
              </a:defRPr>
            </a:lvl5pPr>
            <a:lvl6pPr marL="0" marR="0" lvl="5" indent="0" algn="r" rtl="0">
              <a:spcBef>
                <a:spcPts val="0"/>
              </a:spcBef>
              <a:spcAft>
                <a:spcPts val="0"/>
              </a:spcAft>
              <a:buNone/>
              <a:defRPr sz="1467" b="0" i="0" u="none" strike="noStrike" cap="none">
                <a:solidFill>
                  <a:srgbClr val="FFFFFF"/>
                </a:solidFill>
                <a:latin typeface="Verdana"/>
                <a:ea typeface="Verdana"/>
                <a:cs typeface="Verdana"/>
                <a:sym typeface="Verdana"/>
              </a:defRPr>
            </a:lvl6pPr>
            <a:lvl7pPr marL="0" marR="0" lvl="6" indent="0" algn="r" rtl="0">
              <a:spcBef>
                <a:spcPts val="0"/>
              </a:spcBef>
              <a:spcAft>
                <a:spcPts val="0"/>
              </a:spcAft>
              <a:buNone/>
              <a:defRPr sz="1467" b="0" i="0" u="none" strike="noStrike" cap="none">
                <a:solidFill>
                  <a:srgbClr val="FFFFFF"/>
                </a:solidFill>
                <a:latin typeface="Verdana"/>
                <a:ea typeface="Verdana"/>
                <a:cs typeface="Verdana"/>
                <a:sym typeface="Verdana"/>
              </a:defRPr>
            </a:lvl7pPr>
            <a:lvl8pPr marL="0" marR="0" lvl="7" indent="0" algn="r" rtl="0">
              <a:spcBef>
                <a:spcPts val="0"/>
              </a:spcBef>
              <a:spcAft>
                <a:spcPts val="0"/>
              </a:spcAft>
              <a:buNone/>
              <a:defRPr sz="1467" b="0" i="0" u="none" strike="noStrike" cap="none">
                <a:solidFill>
                  <a:srgbClr val="FFFFFF"/>
                </a:solidFill>
                <a:latin typeface="Verdana"/>
                <a:ea typeface="Verdana"/>
                <a:cs typeface="Verdana"/>
                <a:sym typeface="Verdana"/>
              </a:defRPr>
            </a:lvl8pPr>
            <a:lvl9pPr marL="0" marR="0" lvl="8" indent="0" algn="r" rtl="0">
              <a:spcBef>
                <a:spcPts val="0"/>
              </a:spcBef>
              <a:spcAft>
                <a:spcPts val="0"/>
              </a:spcAft>
              <a:buNone/>
              <a:defRPr sz="1467" b="0" i="0" u="none" strike="noStrike" cap="none">
                <a:solidFill>
                  <a:srgbClr val="FFFFFF"/>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51"/>
        <p:cNvGrpSpPr/>
        <p:nvPr/>
      </p:nvGrpSpPr>
      <p:grpSpPr>
        <a:xfrm>
          <a:off x="0" y="0"/>
          <a:ext cx="0" cy="0"/>
          <a:chOff x="0" y="0"/>
          <a:chExt cx="0" cy="0"/>
        </a:xfrm>
      </p:grpSpPr>
      <p:sp>
        <p:nvSpPr>
          <p:cNvPr id="152" name="Google Shape;152;p58"/>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153" name="Google Shape;153;p58"/>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154" name="Google Shape;154;p58"/>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155" name="Google Shape;155;p58"/>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156" name="Google Shape;156;p58"/>
          <p:cNvSpPr txBox="1">
            <a:spLocks noGrp="1"/>
          </p:cNvSpPr>
          <p:nvPr>
            <p:ph type="dt" idx="10"/>
          </p:nvPr>
        </p:nvSpPr>
        <p:spPr>
          <a:xfrm>
            <a:off x="609600" y="6422721"/>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57" name="Google Shape;157;p58"/>
          <p:cNvSpPr txBox="1">
            <a:spLocks noGrp="1"/>
          </p:cNvSpPr>
          <p:nvPr>
            <p:ph type="ftr" idx="11"/>
          </p:nvPr>
        </p:nvSpPr>
        <p:spPr>
          <a:xfrm>
            <a:off x="4165600" y="6422721"/>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58" name="Google Shape;158;p58"/>
          <p:cNvSpPr txBox="1">
            <a:spLocks noGrp="1"/>
          </p:cNvSpPr>
          <p:nvPr>
            <p:ph type="sldNum" idx="12"/>
          </p:nvPr>
        </p:nvSpPr>
        <p:spPr>
          <a:xfrm>
            <a:off x="10871200" y="6422721"/>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65"/>
        <p:cNvGrpSpPr/>
        <p:nvPr/>
      </p:nvGrpSpPr>
      <p:grpSpPr>
        <a:xfrm>
          <a:off x="0" y="0"/>
          <a:ext cx="0" cy="0"/>
          <a:chOff x="0" y="0"/>
          <a:chExt cx="0" cy="0"/>
        </a:xfrm>
      </p:grpSpPr>
      <p:sp>
        <p:nvSpPr>
          <p:cNvPr id="166" name="Google Shape;166;p60"/>
          <p:cNvSpPr/>
          <p:nvPr/>
        </p:nvSpPr>
        <p:spPr>
          <a:xfrm>
            <a:off x="0" y="4751388"/>
            <a:ext cx="12192000" cy="2112962"/>
          </a:xfrm>
          <a:custGeom>
            <a:avLst/>
            <a:gdLst/>
            <a:ahLst/>
            <a:cxnLst/>
            <a:rect l="l" t="t" r="r" b="b"/>
            <a:pathLst>
              <a:path w="5760" h="1331" extrusionOk="0">
                <a:moveTo>
                  <a:pt x="0" y="1066"/>
                </a:moveTo>
                <a:lnTo>
                  <a:pt x="0" y="1331"/>
                </a:lnTo>
                <a:lnTo>
                  <a:pt x="5760" y="1331"/>
                </a:lnTo>
                <a:lnTo>
                  <a:pt x="5760" y="0"/>
                </a:lnTo>
                <a:cubicBezTo>
                  <a:pt x="3220" y="1206"/>
                  <a:pt x="2250" y="1146"/>
                  <a:pt x="0" y="1066"/>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167" name="Google Shape;167;p60"/>
          <p:cNvSpPr/>
          <p:nvPr/>
        </p:nvSpPr>
        <p:spPr>
          <a:xfrm>
            <a:off x="9753600" y="0"/>
            <a:ext cx="2438400" cy="6858000"/>
          </a:xfrm>
          <a:custGeom>
            <a:avLst/>
            <a:gdLst/>
            <a:ahLst/>
            <a:cxnLst/>
            <a:rect l="l" t="t" r="r" b="b"/>
            <a:pathLst>
              <a:path w="1914" h="4329" extrusionOk="0">
                <a:moveTo>
                  <a:pt x="1914" y="9"/>
                </a:moveTo>
                <a:lnTo>
                  <a:pt x="1914" y="4329"/>
                </a:lnTo>
                <a:lnTo>
                  <a:pt x="204" y="4327"/>
                </a:lnTo>
                <a:cubicBezTo>
                  <a:pt x="1288" y="3574"/>
                  <a:pt x="2082" y="1734"/>
                  <a:pt x="0" y="0"/>
                </a:cubicBezTo>
                <a:lnTo>
                  <a:pt x="1914" y="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Trebuchet MS"/>
              <a:ea typeface="Trebuchet MS"/>
              <a:cs typeface="Trebuchet MS"/>
              <a:sym typeface="Trebuchet MS"/>
            </a:endParaRPr>
          </a:p>
        </p:txBody>
      </p:sp>
      <p:sp>
        <p:nvSpPr>
          <p:cNvPr id="168" name="Google Shape;168;p60"/>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Autofit/>
          </a:bodyPr>
          <a:lstStyle>
            <a:lvl1pPr marR="0" lvl="0"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4600" b="0" i="0" u="none" strike="noStrike" cap="none">
                <a:solidFill>
                  <a:schemeClr val="lt1"/>
                </a:solidFill>
                <a:latin typeface="Trebuchet MS"/>
                <a:ea typeface="Trebuchet MS"/>
                <a:cs typeface="Trebuchet MS"/>
                <a:sym typeface="Trebuchet MS"/>
              </a:defRPr>
            </a:lvl9pPr>
          </a:lstStyle>
          <a:p>
            <a:endParaRPr/>
          </a:p>
        </p:txBody>
      </p:sp>
      <p:sp>
        <p:nvSpPr>
          <p:cNvPr id="169" name="Google Shape;169;p60"/>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Trebuchet MS"/>
                <a:ea typeface="Trebuchet MS"/>
                <a:cs typeface="Trebuchet MS"/>
                <a:sym typeface="Trebuchet MS"/>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Trebuchet MS"/>
                <a:ea typeface="Trebuchet MS"/>
                <a:cs typeface="Trebuchet MS"/>
                <a:sym typeface="Trebuchet MS"/>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2900" algn="l" rtl="0">
              <a:spcBef>
                <a:spcPts val="400"/>
              </a:spcBef>
              <a:spcAft>
                <a:spcPts val="0"/>
              </a:spcAft>
              <a:buClr>
                <a:srgbClr val="8D89A4"/>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286000" marR="0" lvl="4" indent="-355600" algn="l" rtl="0">
              <a:spcBef>
                <a:spcPts val="400"/>
              </a:spcBef>
              <a:spcAft>
                <a:spcPts val="0"/>
              </a:spcAft>
              <a:buClr>
                <a:srgbClr val="748560"/>
              </a:buClr>
              <a:buSzPts val="20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170" name="Google Shape;170;p60"/>
          <p:cNvSpPr txBox="1">
            <a:spLocks noGrp="1"/>
          </p:cNvSpPr>
          <p:nvPr>
            <p:ph type="dt" idx="10"/>
          </p:nvPr>
        </p:nvSpPr>
        <p:spPr>
          <a:xfrm>
            <a:off x="609600" y="6422695"/>
            <a:ext cx="2844800" cy="365125"/>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71" name="Google Shape;171;p60"/>
          <p:cNvSpPr txBox="1">
            <a:spLocks noGrp="1"/>
          </p:cNvSpPr>
          <p:nvPr>
            <p:ph type="ftr" idx="11"/>
          </p:nvPr>
        </p:nvSpPr>
        <p:spPr>
          <a:xfrm>
            <a:off x="4165600" y="6422695"/>
            <a:ext cx="3860800" cy="365125"/>
          </a:xfrm>
          <a:prstGeom prst="rect">
            <a:avLst/>
          </a:prstGeom>
          <a:noFill/>
          <a:ln>
            <a:noFill/>
          </a:ln>
        </p:spPr>
        <p:txBody>
          <a:bodyPr spcFirstLastPara="1" wrap="square" lIns="0" tIns="45700" rIns="0" bIns="0" anchor="b" anchorCtr="0">
            <a:noAutofit/>
          </a:bodyPr>
          <a:lstStyle>
            <a:lvl1pPr marR="0" lvl="0" algn="ctr" rtl="0">
              <a:spcBef>
                <a:spcPts val="0"/>
              </a:spcBef>
              <a:spcAft>
                <a:spcPts val="0"/>
              </a:spcAft>
              <a:buSzPts val="1400"/>
              <a:buNone/>
              <a:defRPr sz="1000" b="0" i="0" u="none" strike="noStrike" cap="none">
                <a:solidFill>
                  <a:srgbClr val="9A9997"/>
                </a:solidFill>
                <a:latin typeface="Trebuchet MS"/>
                <a:ea typeface="Trebuchet MS"/>
                <a:cs typeface="Trebuchet MS"/>
                <a:sym typeface="Trebuchet MS"/>
              </a:defRPr>
            </a:lvl1pPr>
            <a:lvl2pPr marR="0" lvl="1" algn="l" rtl="0">
              <a:spcBef>
                <a:spcPts val="0"/>
              </a:spcBef>
              <a:spcAft>
                <a:spcPts val="0"/>
              </a:spcAft>
              <a:buSzPts val="1400"/>
              <a:buNone/>
              <a:defRPr sz="19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lt1"/>
                </a:solidFill>
                <a:latin typeface="Arial"/>
                <a:ea typeface="Arial"/>
                <a:cs typeface="Arial"/>
                <a:sym typeface="Arial"/>
              </a:defRPr>
            </a:lvl9pPr>
          </a:lstStyle>
          <a:p>
            <a:endParaRPr/>
          </a:p>
        </p:txBody>
      </p:sp>
      <p:sp>
        <p:nvSpPr>
          <p:cNvPr id="172" name="Google Shape;172;p60"/>
          <p:cNvSpPr txBox="1">
            <a:spLocks noGrp="1"/>
          </p:cNvSpPr>
          <p:nvPr>
            <p:ph type="sldNum" idx="12"/>
          </p:nvPr>
        </p:nvSpPr>
        <p:spPr>
          <a:xfrm>
            <a:off x="10871200" y="6422695"/>
            <a:ext cx="1016000" cy="365125"/>
          </a:xfrm>
          <a:prstGeom prst="rect">
            <a:avLst/>
          </a:prstGeom>
          <a:noFill/>
          <a:ln>
            <a:noFill/>
          </a:ln>
        </p:spPr>
        <p:txBody>
          <a:bodyPr spcFirstLastPara="1" wrap="square" lIns="0" tIns="0" rIns="0" bIns="0" anchor="b" anchorCtr="0">
            <a:noAutofit/>
          </a:bodyPr>
          <a:lstStyle>
            <a:lvl1pPr marL="0" marR="0" lvl="0"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1pPr>
            <a:lvl2pPr marL="0" marR="0" lvl="1"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2pPr>
            <a:lvl3pPr marL="0" marR="0" lvl="2"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3pPr>
            <a:lvl4pPr marL="0" marR="0" lvl="3"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4pPr>
            <a:lvl5pPr marL="0" marR="0" lvl="4"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5pPr>
            <a:lvl6pPr marL="0" marR="0" lvl="5"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6pPr>
            <a:lvl7pPr marL="0" marR="0" lvl="6"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7pPr>
            <a:lvl8pPr marL="0" marR="0" lvl="7"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8pPr>
            <a:lvl9pPr marL="0" marR="0" lvl="8" indent="0" algn="r" rtl="0">
              <a:spcBef>
                <a:spcPts val="0"/>
              </a:spcBef>
              <a:spcAft>
                <a:spcPts val="0"/>
              </a:spcAft>
              <a:buNone/>
              <a:defRPr sz="1000" b="0" i="0" u="none" strike="noStrike" cap="none">
                <a:solidFill>
                  <a:srgbClr val="9A9997"/>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31.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3.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36.xml"/><Relationship Id="rId5" Type="http://schemas.openxmlformats.org/officeDocument/2006/relationships/image" Target="../media/image54.jpg"/><Relationship Id="rId4" Type="http://schemas.openxmlformats.org/officeDocument/2006/relationships/image" Target="../media/image53.jpg"/></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55.jp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37.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3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3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66.jpg"/></Relationships>
</file>

<file path=ppt/slides/_rels/slide4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2.xml"/><Relationship Id="rId1" Type="http://schemas.openxmlformats.org/officeDocument/2006/relationships/slideLayout" Target="../slideLayouts/slideLayout19.xml"/><Relationship Id="rId4" Type="http://schemas.openxmlformats.org/officeDocument/2006/relationships/image" Target="../media/image66.jpg"/></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66.jpg"/></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41.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www.ars.usda.gov/ba/bhnrc/ndl"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
          <p:cNvSpPr/>
          <p:nvPr/>
        </p:nvSpPr>
        <p:spPr>
          <a:xfrm>
            <a:off x="0" y="0"/>
            <a:ext cx="12192000" cy="6858000"/>
          </a:xfrm>
          <a:prstGeom prst="rect">
            <a:avLst/>
          </a:prstGeom>
          <a:solidFill>
            <a:schemeClr val="dk1"/>
          </a:solidFill>
          <a:ln w="12700" cap="flat" cmpd="sng">
            <a:solidFill>
              <a:srgbClr val="185B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pic>
        <p:nvPicPr>
          <p:cNvPr id="413" name="Google Shape;413;p1"/>
          <p:cNvPicPr preferRelativeResize="0"/>
          <p:nvPr/>
        </p:nvPicPr>
        <p:blipFill rotWithShape="1">
          <a:blip r:embed="rId3">
            <a:alphaModFix amt="75000"/>
          </a:blip>
          <a:srcRect/>
          <a:stretch/>
        </p:blipFill>
        <p:spPr>
          <a:xfrm>
            <a:off x="1" y="0"/>
            <a:ext cx="12211720" cy="6878040"/>
          </a:xfrm>
          <a:prstGeom prst="rect">
            <a:avLst/>
          </a:prstGeom>
          <a:noFill/>
          <a:ln>
            <a:noFill/>
          </a:ln>
        </p:spPr>
      </p:pic>
      <p:sp>
        <p:nvSpPr>
          <p:cNvPr id="414" name="Google Shape;414;p1"/>
          <p:cNvSpPr/>
          <p:nvPr/>
        </p:nvSpPr>
        <p:spPr>
          <a:xfrm>
            <a:off x="4995" y="2707382"/>
            <a:ext cx="12192000" cy="2466543"/>
          </a:xfrm>
          <a:prstGeom prst="rect">
            <a:avLst/>
          </a:prstGeom>
          <a:solidFill>
            <a:srgbClr val="31B1E7">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0"/>
              <a:buFont typeface="Calibri"/>
              <a:buNone/>
            </a:pPr>
            <a:endParaRPr sz="4000" b="1" i="1" u="none" strike="noStrike" cap="none">
              <a:solidFill>
                <a:srgbClr val="FFFFFF"/>
              </a:solidFill>
              <a:latin typeface="Helvetica Neue"/>
              <a:ea typeface="Helvetica Neue"/>
              <a:cs typeface="Helvetica Neue"/>
              <a:sym typeface="Helvetica Neue"/>
            </a:endParaRPr>
          </a:p>
        </p:txBody>
      </p:sp>
      <p:sp>
        <p:nvSpPr>
          <p:cNvPr id="415" name="Google Shape;415;p1"/>
          <p:cNvSpPr/>
          <p:nvPr/>
        </p:nvSpPr>
        <p:spPr>
          <a:xfrm>
            <a:off x="52" y="3438056"/>
            <a:ext cx="12191999"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6000"/>
              <a:buFont typeface="Helvetica Neue"/>
              <a:buNone/>
            </a:pPr>
            <a:r>
              <a:rPr lang="en-US" sz="6000" b="1" i="0" u="none" strike="noStrike" cap="none">
                <a:solidFill>
                  <a:srgbClr val="FFFFFF"/>
                </a:solidFill>
                <a:latin typeface="Helvetica Neue"/>
                <a:ea typeface="Helvetica Neue"/>
                <a:cs typeface="Helvetica Neue"/>
                <a:sym typeface="Helvetica Neue"/>
              </a:rPr>
              <a:t>WELCOME!</a:t>
            </a:r>
            <a:endParaRPr sz="6000" b="0" i="0" u="none" strike="noStrike" cap="none">
              <a:solidFill>
                <a:srgbClr val="000000"/>
              </a:solidFill>
              <a:latin typeface="Calibri"/>
              <a:ea typeface="Calibri"/>
              <a:cs typeface="Calibri"/>
              <a:sym typeface="Calibri"/>
            </a:endParaRPr>
          </a:p>
        </p:txBody>
      </p:sp>
      <p:sp>
        <p:nvSpPr>
          <p:cNvPr id="416" name="Google Shape;416;p1"/>
          <p:cNvSpPr/>
          <p:nvPr/>
        </p:nvSpPr>
        <p:spPr>
          <a:xfrm>
            <a:off x="1742965" y="3173809"/>
            <a:ext cx="785619"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8000"/>
              <a:buFont typeface="Helvetica Neue"/>
              <a:buNone/>
            </a:pPr>
            <a:r>
              <a:rPr lang="en-US" sz="8000" b="0" i="0" u="none" strike="noStrike" cap="none">
                <a:solidFill>
                  <a:srgbClr val="FFFFFF"/>
                </a:solidFill>
                <a:latin typeface="Helvetica Neue"/>
                <a:ea typeface="Helvetica Neue"/>
                <a:cs typeface="Helvetica Neue"/>
                <a:sym typeface="Helvetica Neue"/>
              </a:rPr>
              <a:t>[</a:t>
            </a:r>
            <a:endParaRPr/>
          </a:p>
        </p:txBody>
      </p:sp>
      <p:sp>
        <p:nvSpPr>
          <p:cNvPr id="417" name="Google Shape;417;p1"/>
          <p:cNvSpPr/>
          <p:nvPr/>
        </p:nvSpPr>
        <p:spPr>
          <a:xfrm>
            <a:off x="10571221" y="3205336"/>
            <a:ext cx="785619"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8000"/>
              <a:buFont typeface="Helvetica Neue"/>
              <a:buNone/>
            </a:pPr>
            <a:r>
              <a:rPr lang="en-US" sz="8000" b="0" i="0" u="none" strike="noStrike" cap="none">
                <a:solidFill>
                  <a:srgbClr val="FFFFFF"/>
                </a:solidFill>
                <a:latin typeface="Helvetica Neue"/>
                <a:ea typeface="Helvetica Neue"/>
                <a:cs typeface="Helvetica Neue"/>
                <a:sym typeface="Helvetica Neue"/>
              </a:rPr>
              <a: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5"/>
        <p:cNvGrpSpPr/>
        <p:nvPr/>
      </p:nvGrpSpPr>
      <p:grpSpPr>
        <a:xfrm>
          <a:off x="0" y="0"/>
          <a:ext cx="0" cy="0"/>
          <a:chOff x="0" y="0"/>
          <a:chExt cx="0" cy="0"/>
        </a:xfrm>
      </p:grpSpPr>
      <p:pic>
        <p:nvPicPr>
          <p:cNvPr id="486" name="Google Shape;486;p10"/>
          <p:cNvPicPr preferRelativeResize="0"/>
          <p:nvPr/>
        </p:nvPicPr>
        <p:blipFill rotWithShape="1">
          <a:blip r:embed="rId3">
            <a:alphaModFix/>
          </a:blip>
          <a:srcRect l="30334" t="22343" r="11171" b="19204"/>
          <a:stretch/>
        </p:blipFill>
        <p:spPr>
          <a:xfrm>
            <a:off x="816020" y="462546"/>
            <a:ext cx="10559960" cy="593290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90"/>
        <p:cNvGrpSpPr/>
        <p:nvPr/>
      </p:nvGrpSpPr>
      <p:grpSpPr>
        <a:xfrm>
          <a:off x="0" y="0"/>
          <a:ext cx="0" cy="0"/>
          <a:chOff x="0" y="0"/>
          <a:chExt cx="0" cy="0"/>
        </a:xfrm>
      </p:grpSpPr>
      <p:pic>
        <p:nvPicPr>
          <p:cNvPr id="491" name="Google Shape;491;p11" descr="https://cen.acs.org/content/dam/cen/92/web/20141125lnp1-ethylenecxd.jpg"/>
          <p:cNvPicPr preferRelativeResize="0"/>
          <p:nvPr/>
        </p:nvPicPr>
        <p:blipFill rotWithShape="1">
          <a:blip r:embed="rId3">
            <a:alphaModFix/>
          </a:blip>
          <a:srcRect/>
          <a:stretch/>
        </p:blipFill>
        <p:spPr>
          <a:xfrm>
            <a:off x="1324484" y="536028"/>
            <a:ext cx="9437712" cy="578397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95"/>
        <p:cNvGrpSpPr/>
        <p:nvPr/>
      </p:nvGrpSpPr>
      <p:grpSpPr>
        <a:xfrm>
          <a:off x="0" y="0"/>
          <a:ext cx="0" cy="0"/>
          <a:chOff x="0" y="0"/>
          <a:chExt cx="0" cy="0"/>
        </a:xfrm>
      </p:grpSpPr>
      <p:pic>
        <p:nvPicPr>
          <p:cNvPr id="496" name="Google Shape;496;p12" descr="545436_432608273440126_1101261470_n"/>
          <p:cNvPicPr preferRelativeResize="0"/>
          <p:nvPr/>
        </p:nvPicPr>
        <p:blipFill rotWithShape="1">
          <a:blip r:embed="rId3">
            <a:alphaModFix/>
          </a:blip>
          <a:srcRect/>
          <a:stretch/>
        </p:blipFill>
        <p:spPr>
          <a:xfrm>
            <a:off x="2032000" y="381000"/>
            <a:ext cx="8128000" cy="6096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0"/>
        <p:cNvGrpSpPr/>
        <p:nvPr/>
      </p:nvGrpSpPr>
      <p:grpSpPr>
        <a:xfrm>
          <a:off x="0" y="0"/>
          <a:ext cx="0" cy="0"/>
          <a:chOff x="0" y="0"/>
          <a:chExt cx="0" cy="0"/>
        </a:xfrm>
      </p:grpSpPr>
      <p:pic>
        <p:nvPicPr>
          <p:cNvPr id="501" name="Google Shape;501;p13" descr="Image result for pesticides in crops"/>
          <p:cNvPicPr preferRelativeResize="0"/>
          <p:nvPr/>
        </p:nvPicPr>
        <p:blipFill rotWithShape="1">
          <a:blip r:embed="rId3">
            <a:alphaModFix/>
          </a:blip>
          <a:srcRect/>
          <a:stretch/>
        </p:blipFill>
        <p:spPr>
          <a:xfrm>
            <a:off x="1574471" y="536028"/>
            <a:ext cx="9525000" cy="5715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6"/>
        <p:cNvGrpSpPr/>
        <p:nvPr/>
      </p:nvGrpSpPr>
      <p:grpSpPr>
        <a:xfrm>
          <a:off x="0" y="0"/>
          <a:ext cx="0" cy="0"/>
          <a:chOff x="0" y="0"/>
          <a:chExt cx="0" cy="0"/>
        </a:xfrm>
      </p:grpSpPr>
      <p:sp>
        <p:nvSpPr>
          <p:cNvPr id="507" name="Google Shape;507;p14"/>
          <p:cNvSpPr/>
          <p:nvPr/>
        </p:nvSpPr>
        <p:spPr>
          <a:xfrm>
            <a:off x="0" y="178371"/>
            <a:ext cx="1219200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ECFF"/>
              </a:buClr>
              <a:buSzPts val="5400"/>
              <a:buFont typeface="Arial"/>
              <a:buNone/>
            </a:pPr>
            <a:r>
              <a:rPr lang="en-US" sz="5400" b="1" i="0" u="none" strike="noStrike" cap="none">
                <a:solidFill>
                  <a:srgbClr val="CCECFF"/>
                </a:solidFill>
                <a:latin typeface="Arial"/>
                <a:ea typeface="Arial"/>
                <a:cs typeface="Arial"/>
                <a:sym typeface="Arial"/>
              </a:rPr>
              <a:t>Standard American Diet</a:t>
            </a:r>
            <a:endParaRPr sz="5400" b="0" i="0" u="none" strike="noStrike" cap="none">
              <a:solidFill>
                <a:srgbClr val="FFFFFF"/>
              </a:solidFill>
              <a:latin typeface="Arial"/>
              <a:ea typeface="Arial"/>
              <a:cs typeface="Arial"/>
              <a:sym typeface="Arial"/>
            </a:endParaRPr>
          </a:p>
        </p:txBody>
      </p:sp>
      <p:pic>
        <p:nvPicPr>
          <p:cNvPr id="508" name="Google Shape;508;p14" descr="Image result for typical american diet"/>
          <p:cNvPicPr preferRelativeResize="0"/>
          <p:nvPr/>
        </p:nvPicPr>
        <p:blipFill rotWithShape="1">
          <a:blip r:embed="rId3">
            <a:alphaModFix/>
          </a:blip>
          <a:srcRect/>
          <a:stretch/>
        </p:blipFill>
        <p:spPr>
          <a:xfrm>
            <a:off x="1182680" y="1134592"/>
            <a:ext cx="9984302" cy="53608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15"/>
          <p:cNvSpPr txBox="1">
            <a:spLocks noGrp="1"/>
          </p:cNvSpPr>
          <p:nvPr>
            <p:ph type="body" idx="1"/>
          </p:nvPr>
        </p:nvSpPr>
        <p:spPr>
          <a:xfrm>
            <a:off x="0" y="1421632"/>
            <a:ext cx="6163733" cy="5673435"/>
          </a:xfrm>
          <a:prstGeom prst="rect">
            <a:avLst/>
          </a:prstGeom>
          <a:noFill/>
          <a:ln>
            <a:noFill/>
          </a:ln>
        </p:spPr>
        <p:txBody>
          <a:bodyPr spcFirstLastPara="1" wrap="square" lIns="91425" tIns="45700" rIns="91425" bIns="45700" anchor="t" anchorCtr="0">
            <a:normAutofit fontScale="70000" lnSpcReduction="20000"/>
          </a:bodyPr>
          <a:lstStyle/>
          <a:p>
            <a:pPr marL="457178" lvl="0" indent="-457184" algn="l" rtl="0">
              <a:spcBef>
                <a:spcPts val="0"/>
              </a:spcBef>
              <a:spcAft>
                <a:spcPts val="0"/>
              </a:spcAft>
              <a:buClr>
                <a:schemeClr val="dk1"/>
              </a:buClr>
              <a:buSzPct val="100000"/>
              <a:buFont typeface="Noto Sans Symbols"/>
              <a:buChar char="▪"/>
            </a:pPr>
            <a:r>
              <a:rPr lang="en-US" sz="4533"/>
              <a:t>We need essential vitamins and minerals </a:t>
            </a:r>
            <a:endParaRPr/>
          </a:p>
          <a:p>
            <a:pPr marL="457178" lvl="0" indent="-457184" algn="l" rtl="0">
              <a:spcBef>
                <a:spcPts val="635"/>
              </a:spcBef>
              <a:spcAft>
                <a:spcPts val="0"/>
              </a:spcAft>
              <a:buClr>
                <a:schemeClr val="dk1"/>
              </a:buClr>
              <a:buSzPct val="100000"/>
              <a:buFont typeface="Noto Sans Symbols"/>
              <a:buChar char="▪"/>
            </a:pPr>
            <a:r>
              <a:rPr lang="en-US" sz="4533"/>
              <a:t>The nutritional status of Americans highlights the fact we don’t get all the nutrients we need in the SAD (Standard American Diet)</a:t>
            </a:r>
            <a:endParaRPr/>
          </a:p>
          <a:p>
            <a:pPr marL="457178" lvl="0" indent="-457184" algn="l" rtl="0">
              <a:spcBef>
                <a:spcPts val="635"/>
              </a:spcBef>
              <a:spcAft>
                <a:spcPts val="0"/>
              </a:spcAft>
              <a:buClr>
                <a:schemeClr val="dk1"/>
              </a:buClr>
              <a:buSzPct val="100000"/>
              <a:buFont typeface="Noto Sans Symbols"/>
              <a:buChar char="▪"/>
            </a:pPr>
            <a:r>
              <a:rPr lang="en-US" sz="4533"/>
              <a:t>Certain phytonutrients are impractical to obtain from food</a:t>
            </a:r>
            <a:endParaRPr/>
          </a:p>
          <a:p>
            <a:pPr marL="457178" lvl="0" indent="-457184" algn="l" rtl="0">
              <a:spcBef>
                <a:spcPts val="635"/>
              </a:spcBef>
              <a:spcAft>
                <a:spcPts val="0"/>
              </a:spcAft>
              <a:buClr>
                <a:schemeClr val="dk1"/>
              </a:buClr>
              <a:buSzPct val="100000"/>
              <a:buFont typeface="Noto Sans Symbols"/>
              <a:buChar char="▪"/>
            </a:pPr>
            <a:r>
              <a:rPr lang="en-US" sz="4533"/>
              <a:t>Supplementation provides noticeable health improvements (energy, joint comfort, skin health, sleep)</a:t>
            </a:r>
            <a:endParaRPr/>
          </a:p>
          <a:p>
            <a:pPr marL="457178" lvl="0" indent="-267567" algn="l" rtl="0">
              <a:spcBef>
                <a:spcPts val="597"/>
              </a:spcBef>
              <a:spcAft>
                <a:spcPts val="0"/>
              </a:spcAft>
              <a:buClr>
                <a:schemeClr val="dk1"/>
              </a:buClr>
              <a:buSzPct val="100000"/>
              <a:buFont typeface="Noto Sans Symbols"/>
              <a:buNone/>
            </a:pPr>
            <a:endParaRPr/>
          </a:p>
          <a:p>
            <a:pPr marL="0" lvl="0" indent="0" algn="l" rtl="0">
              <a:spcBef>
                <a:spcPts val="597"/>
              </a:spcBef>
              <a:spcAft>
                <a:spcPts val="0"/>
              </a:spcAft>
              <a:buClr>
                <a:schemeClr val="dk1"/>
              </a:buClr>
              <a:buSzPct val="100000"/>
              <a:buNone/>
            </a:pPr>
            <a:endParaRPr/>
          </a:p>
          <a:p>
            <a:pPr marL="609570" lvl="1" indent="0" algn="l" rtl="0">
              <a:spcBef>
                <a:spcPts val="523"/>
              </a:spcBef>
              <a:spcAft>
                <a:spcPts val="0"/>
              </a:spcAft>
              <a:buClr>
                <a:schemeClr val="dk1"/>
              </a:buClr>
              <a:buSzPct val="100000"/>
              <a:buNone/>
            </a:pPr>
            <a:endParaRPr/>
          </a:p>
          <a:p>
            <a:pPr marL="0" lvl="0" indent="0" algn="l" rtl="0">
              <a:spcBef>
                <a:spcPts val="523"/>
              </a:spcBef>
              <a:spcAft>
                <a:spcPts val="0"/>
              </a:spcAft>
              <a:buClr>
                <a:schemeClr val="dk1"/>
              </a:buClr>
              <a:buSzPct val="100000"/>
              <a:buNone/>
            </a:pPr>
            <a:endParaRPr sz="3733"/>
          </a:p>
        </p:txBody>
      </p:sp>
      <p:sp>
        <p:nvSpPr>
          <p:cNvPr id="514" name="Google Shape;514;p15"/>
          <p:cNvSpPr/>
          <p:nvPr/>
        </p:nvSpPr>
        <p:spPr>
          <a:xfrm>
            <a:off x="0" y="5716"/>
            <a:ext cx="12192000" cy="959485"/>
          </a:xfrm>
          <a:prstGeom prst="rect">
            <a:avLst/>
          </a:prstGeom>
          <a:noFill/>
          <a:ln>
            <a:noFill/>
          </a:ln>
          <a:effectLst>
            <a:outerShdw blurRad="40000" dist="23000" dir="5400000" rotWithShape="0">
              <a:srgbClr val="000000">
                <a:alpha val="34901"/>
              </a:srgbClr>
            </a:outerShdw>
          </a:effectLst>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403152"/>
              </a:buClr>
              <a:buSzPts val="7200"/>
              <a:buFont typeface="Arial"/>
              <a:buNone/>
            </a:pPr>
            <a:r>
              <a:rPr lang="en-US" sz="7200" b="1" i="0" u="none" strike="noStrike" cap="none">
                <a:solidFill>
                  <a:srgbClr val="403152"/>
                </a:solidFill>
                <a:latin typeface="Arial"/>
                <a:ea typeface="Arial"/>
                <a:cs typeface="Arial"/>
                <a:sym typeface="Arial"/>
              </a:rPr>
              <a:t>Why Supplement?</a:t>
            </a:r>
            <a:endParaRPr/>
          </a:p>
          <a:p>
            <a:pPr marL="0" marR="0" lvl="0" indent="0" algn="ctr" rtl="0">
              <a:lnSpc>
                <a:spcPct val="100000"/>
              </a:lnSpc>
              <a:spcBef>
                <a:spcPts val="0"/>
              </a:spcBef>
              <a:spcAft>
                <a:spcPts val="0"/>
              </a:spcAft>
              <a:buClr>
                <a:schemeClr val="lt1"/>
              </a:buClr>
              <a:buSzPts val="1067"/>
              <a:buFont typeface="Calibri"/>
              <a:buNone/>
            </a:pPr>
            <a:endParaRPr sz="1067" b="0" i="0" u="none" strike="noStrike" cap="none">
              <a:solidFill>
                <a:srgbClr val="FFFFFF"/>
              </a:solidFill>
              <a:latin typeface="Arial"/>
              <a:ea typeface="Arial"/>
              <a:cs typeface="Arial"/>
              <a:sym typeface="Arial"/>
            </a:endParaRPr>
          </a:p>
        </p:txBody>
      </p:sp>
      <p:pic>
        <p:nvPicPr>
          <p:cNvPr id="515" name="Google Shape;515;p15"/>
          <p:cNvPicPr preferRelativeResize="0"/>
          <p:nvPr/>
        </p:nvPicPr>
        <p:blipFill rotWithShape="1">
          <a:blip r:embed="rId3">
            <a:alphaModFix/>
          </a:blip>
          <a:srcRect/>
          <a:stretch/>
        </p:blipFill>
        <p:spPr>
          <a:xfrm>
            <a:off x="6316133" y="1693333"/>
            <a:ext cx="5689600" cy="4267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19"/>
        <p:cNvGrpSpPr/>
        <p:nvPr/>
      </p:nvGrpSpPr>
      <p:grpSpPr>
        <a:xfrm>
          <a:off x="0" y="0"/>
          <a:ext cx="0" cy="0"/>
          <a:chOff x="0" y="0"/>
          <a:chExt cx="0" cy="0"/>
        </a:xfrm>
      </p:grpSpPr>
      <p:pic>
        <p:nvPicPr>
          <p:cNvPr id="520" name="Google Shape;520;p16" descr="frenchfries"/>
          <p:cNvPicPr preferRelativeResize="0"/>
          <p:nvPr/>
        </p:nvPicPr>
        <p:blipFill rotWithShape="1">
          <a:blip r:embed="rId3">
            <a:alphaModFix/>
          </a:blip>
          <a:srcRect/>
          <a:stretch/>
        </p:blipFill>
        <p:spPr>
          <a:xfrm>
            <a:off x="2641600" y="76200"/>
            <a:ext cx="7112000" cy="5334000"/>
          </a:xfrm>
          <a:prstGeom prst="rect">
            <a:avLst/>
          </a:prstGeom>
          <a:noFill/>
          <a:ln>
            <a:noFill/>
          </a:ln>
        </p:spPr>
      </p:pic>
      <p:sp>
        <p:nvSpPr>
          <p:cNvPr id="521" name="Google Shape;521;p16"/>
          <p:cNvSpPr txBox="1"/>
          <p:nvPr/>
        </p:nvSpPr>
        <p:spPr>
          <a:xfrm>
            <a:off x="609600" y="5486400"/>
            <a:ext cx="10972800" cy="1447800"/>
          </a:xfrm>
          <a:prstGeom prst="rect">
            <a:avLst/>
          </a:prstGeom>
          <a:noFill/>
          <a:ln>
            <a:noFill/>
          </a:ln>
        </p:spPr>
        <p:txBody>
          <a:bodyPr spcFirstLastPara="1" wrap="square" lIns="91425" tIns="45700" rIns="91425" bIns="45700" anchor="t" anchorCtr="0">
            <a:noAutofit/>
          </a:bodyPr>
          <a:lstStyle/>
          <a:p>
            <a:pPr marL="419100" marR="0" lvl="0" indent="-382588" algn="ctr" rtl="0">
              <a:lnSpc>
                <a:spcPct val="80000"/>
              </a:lnSpc>
              <a:spcBef>
                <a:spcPts val="0"/>
              </a:spcBef>
              <a:spcAft>
                <a:spcPts val="0"/>
              </a:spcAft>
              <a:buClr>
                <a:srgbClr val="6EA0B0"/>
              </a:buClr>
              <a:buSzPts val="1600"/>
              <a:buFont typeface="Arial"/>
              <a:buNone/>
            </a:pPr>
            <a:r>
              <a:rPr lang="en-US" sz="2000" b="1" i="0" u="none" strike="noStrike" cap="none">
                <a:solidFill>
                  <a:srgbClr val="FFFFFF"/>
                </a:solidFill>
                <a:latin typeface="Trebuchet MS"/>
                <a:ea typeface="Trebuchet MS"/>
                <a:cs typeface="Trebuchet MS"/>
                <a:sym typeface="Trebuchet MS"/>
              </a:rPr>
              <a:t>French fries were one of the three most common vegetables consumed by infants 9 to 11 months of age. </a:t>
            </a:r>
            <a:endParaRPr/>
          </a:p>
          <a:p>
            <a:pPr marL="419100" marR="0" lvl="0" indent="-382588" algn="ctr" rtl="0">
              <a:lnSpc>
                <a:spcPct val="80000"/>
              </a:lnSpc>
              <a:spcBef>
                <a:spcPts val="400"/>
              </a:spcBef>
              <a:spcAft>
                <a:spcPts val="0"/>
              </a:spcAft>
              <a:buClr>
                <a:srgbClr val="6EA0B0"/>
              </a:buClr>
              <a:buSzPts val="1600"/>
              <a:buFont typeface="Arial"/>
              <a:buNone/>
            </a:pPr>
            <a:r>
              <a:rPr lang="en-US" sz="2000" b="1" i="0" u="none" strike="noStrike" cap="none">
                <a:solidFill>
                  <a:srgbClr val="FFFFFF"/>
                </a:solidFill>
                <a:latin typeface="Trebuchet MS"/>
                <a:ea typeface="Trebuchet MS"/>
                <a:cs typeface="Trebuchet MS"/>
                <a:sym typeface="Trebuchet MS"/>
              </a:rPr>
              <a:t>By 15 to 18 months, french fries were the most common vegetable.</a:t>
            </a:r>
            <a:endParaRPr/>
          </a:p>
          <a:p>
            <a:pPr marL="419100" marR="0" lvl="0" indent="-382588" algn="ctr" rtl="0">
              <a:lnSpc>
                <a:spcPct val="80000"/>
              </a:lnSpc>
              <a:spcBef>
                <a:spcPts val="400"/>
              </a:spcBef>
              <a:spcAft>
                <a:spcPts val="0"/>
              </a:spcAft>
              <a:buClr>
                <a:srgbClr val="6EA0B0"/>
              </a:buClr>
              <a:buSzPts val="1600"/>
              <a:buFont typeface="Arial"/>
              <a:buNone/>
            </a:pPr>
            <a:r>
              <a:rPr lang="en-US" sz="2000" b="1" i="0" u="none" strike="noStrike" cap="none">
                <a:solidFill>
                  <a:srgbClr val="FFFFFF"/>
                </a:solidFill>
                <a:latin typeface="Trebuchet MS"/>
                <a:ea typeface="Trebuchet MS"/>
                <a:cs typeface="Trebuchet MS"/>
                <a:sym typeface="Trebuchet MS"/>
              </a:rPr>
              <a:t>PubMed.gov PMID: 14702014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5"/>
        <p:cNvGrpSpPr/>
        <p:nvPr/>
      </p:nvGrpSpPr>
      <p:grpSpPr>
        <a:xfrm>
          <a:off x="0" y="0"/>
          <a:ext cx="0" cy="0"/>
          <a:chOff x="0" y="0"/>
          <a:chExt cx="0" cy="0"/>
        </a:xfrm>
      </p:grpSpPr>
      <p:pic>
        <p:nvPicPr>
          <p:cNvPr id="526" name="Google Shape;526;p17" descr="Image result for pharmaceutical drugs"/>
          <p:cNvPicPr preferRelativeResize="0"/>
          <p:nvPr/>
        </p:nvPicPr>
        <p:blipFill rotWithShape="1">
          <a:blip r:embed="rId3">
            <a:alphaModFix/>
          </a:blip>
          <a:srcRect/>
          <a:stretch/>
        </p:blipFill>
        <p:spPr>
          <a:xfrm>
            <a:off x="630916" y="819807"/>
            <a:ext cx="10945079" cy="504310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0"/>
        <p:cNvGrpSpPr/>
        <p:nvPr/>
      </p:nvGrpSpPr>
      <p:grpSpPr>
        <a:xfrm>
          <a:off x="0" y="0"/>
          <a:ext cx="0" cy="0"/>
          <a:chOff x="0" y="0"/>
          <a:chExt cx="0" cy="0"/>
        </a:xfrm>
      </p:grpSpPr>
      <p:pic>
        <p:nvPicPr>
          <p:cNvPr id="531" name="Google Shape;531;p18"/>
          <p:cNvPicPr preferRelativeResize="0"/>
          <p:nvPr/>
        </p:nvPicPr>
        <p:blipFill rotWithShape="1">
          <a:blip r:embed="rId3">
            <a:alphaModFix/>
          </a:blip>
          <a:srcRect l="22174" t="23059" r="23300" b="14224"/>
          <a:stretch/>
        </p:blipFill>
        <p:spPr>
          <a:xfrm>
            <a:off x="835572" y="44252"/>
            <a:ext cx="10468304" cy="67695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5"/>
        <p:cNvGrpSpPr/>
        <p:nvPr/>
      </p:nvGrpSpPr>
      <p:grpSpPr>
        <a:xfrm>
          <a:off x="0" y="0"/>
          <a:ext cx="0" cy="0"/>
          <a:chOff x="0" y="0"/>
          <a:chExt cx="0" cy="0"/>
        </a:xfrm>
      </p:grpSpPr>
      <p:pic>
        <p:nvPicPr>
          <p:cNvPr id="536" name="Google Shape;536;p19"/>
          <p:cNvPicPr preferRelativeResize="0"/>
          <p:nvPr/>
        </p:nvPicPr>
        <p:blipFill rotWithShape="1">
          <a:blip r:embed="rId3">
            <a:alphaModFix/>
          </a:blip>
          <a:srcRect l="22053" t="25215" r="23179" b="13362"/>
          <a:stretch/>
        </p:blipFill>
        <p:spPr>
          <a:xfrm>
            <a:off x="888014" y="110362"/>
            <a:ext cx="10426484" cy="65742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
          <p:cNvSpPr txBox="1">
            <a:spLocks noGrp="1"/>
          </p:cNvSpPr>
          <p:nvPr>
            <p:ph type="title"/>
          </p:nvPr>
        </p:nvSpPr>
        <p:spPr>
          <a:xfrm>
            <a:off x="5849008" y="791758"/>
            <a:ext cx="6342992" cy="5009953"/>
          </a:xfrm>
          <a:prstGeom prst="rect">
            <a:avLst/>
          </a:prstGeom>
          <a:noFill/>
          <a:ln>
            <a:noFill/>
          </a:ln>
        </p:spPr>
        <p:txBody>
          <a:bodyPr spcFirstLastPara="1" wrap="square" lIns="90975" tIns="45600" rIns="90975" bIns="45600" anchor="b" anchorCtr="0">
            <a:normAutofit/>
          </a:bodyPr>
          <a:lstStyle/>
          <a:p>
            <a:pPr marL="0" lvl="0" indent="0" algn="ctr" rtl="0">
              <a:lnSpc>
                <a:spcPct val="90000"/>
              </a:lnSpc>
              <a:spcBef>
                <a:spcPts val="0"/>
              </a:spcBef>
              <a:spcAft>
                <a:spcPts val="0"/>
              </a:spcAft>
              <a:buClr>
                <a:schemeClr val="dk1"/>
              </a:buClr>
              <a:buSzPts val="5400"/>
              <a:buFont typeface="Helvetica Neue"/>
              <a:buNone/>
            </a:pPr>
            <a:r>
              <a:rPr lang="en-US" sz="5400" b="1"/>
              <a:t>Steve Rodriguez</a:t>
            </a:r>
            <a:br>
              <a:rPr lang="en-US" sz="4000" u="sng"/>
            </a:br>
            <a:br>
              <a:rPr lang="en-US" sz="4000" u="sng"/>
            </a:br>
            <a:r>
              <a:rPr lang="en-US" sz="4000" b="1"/>
              <a:t>Director </a:t>
            </a:r>
            <a:br>
              <a:rPr lang="en-US" sz="4000" b="1"/>
            </a:br>
            <a:r>
              <a:rPr lang="en-US" sz="4000" b="1"/>
              <a:t>Nutrametrix Consultant</a:t>
            </a:r>
            <a:br>
              <a:rPr lang="en-US" sz="4000" b="1"/>
            </a:br>
            <a:r>
              <a:rPr lang="en-US" sz="4000" b="1"/>
              <a:t>Certified Product Specialist</a:t>
            </a:r>
            <a:br>
              <a:rPr lang="en-US" sz="4000" b="1"/>
            </a:br>
            <a:br>
              <a:rPr lang="en-US" sz="4000" b="1"/>
            </a:br>
            <a:r>
              <a:rPr lang="en-US" sz="4000" b="1"/>
              <a:t>Green Bay, Wisconsin</a:t>
            </a:r>
            <a:endParaRPr sz="6600" b="1" u="sng"/>
          </a:p>
        </p:txBody>
      </p:sp>
      <p:pic>
        <p:nvPicPr>
          <p:cNvPr id="423" name="Google Shape;423;p2" descr="Image may contain: Steve Rodriguez, smiling, eyeglasses and suit"/>
          <p:cNvPicPr preferRelativeResize="0"/>
          <p:nvPr/>
        </p:nvPicPr>
        <p:blipFill rotWithShape="1">
          <a:blip r:embed="rId3">
            <a:alphaModFix/>
          </a:blip>
          <a:srcRect/>
          <a:stretch/>
        </p:blipFill>
        <p:spPr>
          <a:xfrm>
            <a:off x="155796" y="515008"/>
            <a:ext cx="5693215" cy="569321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1"/>
        <p:cNvGrpSpPr/>
        <p:nvPr/>
      </p:nvGrpSpPr>
      <p:grpSpPr>
        <a:xfrm>
          <a:off x="0" y="0"/>
          <a:ext cx="0" cy="0"/>
          <a:chOff x="0" y="0"/>
          <a:chExt cx="0" cy="0"/>
        </a:xfrm>
      </p:grpSpPr>
      <p:sp>
        <p:nvSpPr>
          <p:cNvPr id="542" name="Google Shape;542;p20"/>
          <p:cNvSpPr txBox="1">
            <a:spLocks noGrp="1"/>
          </p:cNvSpPr>
          <p:nvPr>
            <p:ph type="body" idx="1"/>
          </p:nvPr>
        </p:nvSpPr>
        <p:spPr>
          <a:xfrm>
            <a:off x="1422400" y="5638800"/>
            <a:ext cx="10363200" cy="990600"/>
          </a:xfrm>
          <a:prstGeom prst="rect">
            <a:avLst/>
          </a:prstGeom>
          <a:noFill/>
          <a:ln>
            <a:noFill/>
          </a:ln>
        </p:spPr>
        <p:txBody>
          <a:bodyPr spcFirstLastPara="1" wrap="square" lIns="91425" tIns="45700" rIns="91425" bIns="45700" anchor="t" anchorCtr="0">
            <a:noAutofit/>
          </a:bodyPr>
          <a:lstStyle/>
          <a:p>
            <a:pPr marL="420624" lvl="0" indent="-384047" algn="ctr" rtl="0">
              <a:spcBef>
                <a:spcPts val="0"/>
              </a:spcBef>
              <a:spcAft>
                <a:spcPts val="0"/>
              </a:spcAft>
              <a:buSzPts val="1600"/>
              <a:buFont typeface="Noto Sans Symbols"/>
              <a:buNone/>
            </a:pPr>
            <a:r>
              <a:rPr lang="en-US" sz="2000" i="1"/>
              <a:t>	These statements have not been evaluated by the Food and Drug Administration. These products are not intended to diagnose, treat, cure or prevent any disease.</a:t>
            </a:r>
            <a:endParaRPr/>
          </a:p>
        </p:txBody>
      </p:sp>
      <p:pic>
        <p:nvPicPr>
          <p:cNvPr id="543" name="Google Shape;543;p20"/>
          <p:cNvPicPr preferRelativeResize="0"/>
          <p:nvPr/>
        </p:nvPicPr>
        <p:blipFill rotWithShape="1">
          <a:blip r:embed="rId4">
            <a:alphaModFix/>
          </a:blip>
          <a:srcRect/>
          <a:stretch/>
        </p:blipFill>
        <p:spPr>
          <a:xfrm>
            <a:off x="3551823" y="373834"/>
            <a:ext cx="6405033" cy="50371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7"/>
        <p:cNvGrpSpPr/>
        <p:nvPr/>
      </p:nvGrpSpPr>
      <p:grpSpPr>
        <a:xfrm>
          <a:off x="0" y="0"/>
          <a:ext cx="0" cy="0"/>
          <a:chOff x="0" y="0"/>
          <a:chExt cx="0" cy="0"/>
        </a:xfrm>
      </p:grpSpPr>
      <p:sp>
        <p:nvSpPr>
          <p:cNvPr id="548" name="Google Shape;548;p21"/>
          <p:cNvSpPr txBox="1">
            <a:spLocks noGrp="1"/>
          </p:cNvSpPr>
          <p:nvPr>
            <p:ph type="title"/>
          </p:nvPr>
        </p:nvSpPr>
        <p:spPr>
          <a:xfrm>
            <a:off x="0" y="274638"/>
            <a:ext cx="12192000" cy="1143000"/>
          </a:xfrm>
          <a:prstGeom prst="rect">
            <a:avLst/>
          </a:prstGeom>
          <a:noFill/>
          <a:ln>
            <a:noFill/>
          </a:ln>
        </p:spPr>
        <p:txBody>
          <a:bodyPr spcFirstLastPara="1" wrap="square" lIns="45700" tIns="45700" rIns="45700" bIns="45700" anchor="ctr" anchorCtr="0">
            <a:noAutofit/>
          </a:bodyPr>
          <a:lstStyle/>
          <a:p>
            <a:pPr marL="0" lvl="0" indent="0" algn="ctr" rtl="0">
              <a:spcBef>
                <a:spcPts val="0"/>
              </a:spcBef>
              <a:spcAft>
                <a:spcPts val="0"/>
              </a:spcAft>
              <a:buNone/>
            </a:pPr>
            <a:r>
              <a:rPr lang="en-US" sz="3600" b="1">
                <a:solidFill>
                  <a:srgbClr val="CCECFF"/>
                </a:solidFill>
              </a:rPr>
              <a:t>Not All Supplements are Created Equal</a:t>
            </a:r>
            <a:endParaRPr/>
          </a:p>
        </p:txBody>
      </p:sp>
      <p:pic>
        <p:nvPicPr>
          <p:cNvPr id="549" name="Google Shape;549;p21" descr="Isotonic vs Stantard Tablet"/>
          <p:cNvPicPr preferRelativeResize="0"/>
          <p:nvPr/>
        </p:nvPicPr>
        <p:blipFill rotWithShape="1">
          <a:blip r:embed="rId3">
            <a:alphaModFix/>
          </a:blip>
          <a:srcRect/>
          <a:stretch/>
        </p:blipFill>
        <p:spPr>
          <a:xfrm>
            <a:off x="1828800" y="1371606"/>
            <a:ext cx="8331200" cy="4829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3"/>
        <p:cNvGrpSpPr/>
        <p:nvPr/>
      </p:nvGrpSpPr>
      <p:grpSpPr>
        <a:xfrm>
          <a:off x="0" y="0"/>
          <a:ext cx="0" cy="0"/>
          <a:chOff x="0" y="0"/>
          <a:chExt cx="0" cy="0"/>
        </a:xfrm>
      </p:grpSpPr>
      <p:pic>
        <p:nvPicPr>
          <p:cNvPr id="554" name="Google Shape;554;p22" descr="CentrumSilver_X-ray"/>
          <p:cNvPicPr preferRelativeResize="0"/>
          <p:nvPr/>
        </p:nvPicPr>
        <p:blipFill rotWithShape="1">
          <a:blip r:embed="rId3">
            <a:alphaModFix/>
          </a:blip>
          <a:srcRect/>
          <a:stretch/>
        </p:blipFill>
        <p:spPr>
          <a:xfrm>
            <a:off x="1219200" y="631825"/>
            <a:ext cx="9753600" cy="55943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8"/>
        <p:cNvGrpSpPr/>
        <p:nvPr/>
      </p:nvGrpSpPr>
      <p:grpSpPr>
        <a:xfrm>
          <a:off x="0" y="0"/>
          <a:ext cx="0" cy="0"/>
          <a:chOff x="0" y="0"/>
          <a:chExt cx="0" cy="0"/>
        </a:xfrm>
      </p:grpSpPr>
      <p:sp>
        <p:nvSpPr>
          <p:cNvPr id="559" name="Google Shape;559;p23"/>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rmAutofit/>
          </a:bodyPr>
          <a:lstStyle/>
          <a:p>
            <a:pPr marL="0" lvl="0" indent="0" algn="l" rtl="0">
              <a:spcBef>
                <a:spcPts val="0"/>
              </a:spcBef>
              <a:spcAft>
                <a:spcPts val="0"/>
              </a:spcAft>
              <a:buNone/>
            </a:pPr>
            <a:r>
              <a:rPr lang="en-US" b="1">
                <a:solidFill>
                  <a:srgbClr val="CCECFF"/>
                </a:solidFill>
              </a:rPr>
              <a:t>Isotonix</a:t>
            </a:r>
            <a:r>
              <a:rPr lang="en-US" b="1" baseline="30000">
                <a:solidFill>
                  <a:srgbClr val="CCECFF"/>
                </a:solidFill>
              </a:rPr>
              <a:t>®</a:t>
            </a:r>
            <a:r>
              <a:rPr lang="en-US" b="1">
                <a:solidFill>
                  <a:srgbClr val="CCECFF"/>
                </a:solidFill>
              </a:rPr>
              <a:t> Advantage</a:t>
            </a:r>
            <a:endParaRPr/>
          </a:p>
        </p:txBody>
      </p:sp>
      <p:sp>
        <p:nvSpPr>
          <p:cNvPr id="560" name="Google Shape;560;p23"/>
          <p:cNvSpPr txBox="1">
            <a:spLocks noGrp="1"/>
          </p:cNvSpPr>
          <p:nvPr>
            <p:ph type="body" idx="1"/>
          </p:nvPr>
        </p:nvSpPr>
        <p:spPr>
          <a:xfrm>
            <a:off x="609600" y="1600206"/>
            <a:ext cx="9956800" cy="4525963"/>
          </a:xfrm>
          <a:prstGeom prst="rect">
            <a:avLst/>
          </a:prstGeom>
          <a:noFill/>
          <a:ln>
            <a:noFill/>
          </a:ln>
        </p:spPr>
        <p:txBody>
          <a:bodyPr spcFirstLastPara="1" wrap="square" lIns="91425" tIns="45700" rIns="91425" bIns="45700" anchor="t" anchorCtr="0">
            <a:noAutofit/>
          </a:bodyPr>
          <a:lstStyle/>
          <a:p>
            <a:pPr marL="419100" lvl="0" indent="-382588" algn="l" rtl="0">
              <a:lnSpc>
                <a:spcPct val="80000"/>
              </a:lnSpc>
              <a:spcBef>
                <a:spcPts val="0"/>
              </a:spcBef>
              <a:spcAft>
                <a:spcPts val="0"/>
              </a:spcAft>
              <a:buSzPts val="2400"/>
              <a:buChar char="⦿"/>
            </a:pPr>
            <a:r>
              <a:rPr lang="en-US"/>
              <a:t>Isotonix</a:t>
            </a:r>
            <a:r>
              <a:rPr lang="en-US" baseline="30000"/>
              <a:t> </a:t>
            </a:r>
            <a:r>
              <a:rPr lang="en-US"/>
              <a:t>offers an alternative to pills.</a:t>
            </a:r>
            <a:endParaRPr/>
          </a:p>
          <a:p>
            <a:pPr marL="419100" lvl="0" indent="-230187" algn="l" rtl="0">
              <a:lnSpc>
                <a:spcPct val="80000"/>
              </a:lnSpc>
              <a:spcBef>
                <a:spcPts val="600"/>
              </a:spcBef>
              <a:spcAft>
                <a:spcPts val="0"/>
              </a:spcAft>
              <a:buSzPts val="2400"/>
              <a:buNone/>
            </a:pPr>
            <a:endParaRPr/>
          </a:p>
          <a:p>
            <a:pPr marL="419100" lvl="0" indent="-382588" algn="l" rtl="0">
              <a:lnSpc>
                <a:spcPct val="80000"/>
              </a:lnSpc>
              <a:spcBef>
                <a:spcPts val="600"/>
              </a:spcBef>
              <a:spcAft>
                <a:spcPts val="0"/>
              </a:spcAft>
              <a:buSzPts val="2400"/>
              <a:buChar char="⦿"/>
            </a:pPr>
            <a:r>
              <a:rPr lang="en-US"/>
              <a:t>Survey shows 40% of American adults have experienced difficulty swallowing pills </a:t>
            </a:r>
            <a:endParaRPr/>
          </a:p>
          <a:p>
            <a:pPr marL="419100" lvl="0" indent="-230187" algn="l" rtl="0">
              <a:lnSpc>
                <a:spcPct val="80000"/>
              </a:lnSpc>
              <a:spcBef>
                <a:spcPts val="600"/>
              </a:spcBef>
              <a:spcAft>
                <a:spcPts val="0"/>
              </a:spcAft>
              <a:buSzPts val="2400"/>
              <a:buNone/>
            </a:pPr>
            <a:endParaRPr/>
          </a:p>
          <a:p>
            <a:pPr marL="419100" lvl="0" indent="-230187" algn="l" rtl="0">
              <a:lnSpc>
                <a:spcPct val="80000"/>
              </a:lnSpc>
              <a:spcBef>
                <a:spcPts val="600"/>
              </a:spcBef>
              <a:spcAft>
                <a:spcPts val="0"/>
              </a:spcAft>
              <a:buSzPts val="2400"/>
              <a:buNone/>
            </a:pPr>
            <a:endParaRPr/>
          </a:p>
          <a:p>
            <a:pPr marL="419100" lvl="0" indent="-382588" algn="l" rtl="0">
              <a:lnSpc>
                <a:spcPct val="80000"/>
              </a:lnSpc>
              <a:spcBef>
                <a:spcPts val="600"/>
              </a:spcBef>
              <a:spcAft>
                <a:spcPts val="0"/>
              </a:spcAft>
              <a:buSzPts val="1440"/>
              <a:buChar char="⦿"/>
            </a:pPr>
            <a:r>
              <a:rPr lang="en-US" sz="1800"/>
              <a:t>The survey of 679 adults (513 ages 18-64, 166 age 65 and older) was funded by the US affiliate of Germany's Schwarz Pharma.</a:t>
            </a:r>
            <a:r>
              <a:rPr lang="en-US"/>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64"/>
        <p:cNvGrpSpPr/>
        <p:nvPr/>
      </p:nvGrpSpPr>
      <p:grpSpPr>
        <a:xfrm>
          <a:off x="0" y="0"/>
          <a:ext cx="0" cy="0"/>
          <a:chOff x="0" y="0"/>
          <a:chExt cx="0" cy="0"/>
        </a:xfrm>
      </p:grpSpPr>
      <p:sp>
        <p:nvSpPr>
          <p:cNvPr id="565" name="Google Shape;565;p24"/>
          <p:cNvSpPr txBox="1">
            <a:spLocks noGrp="1"/>
          </p:cNvSpPr>
          <p:nvPr>
            <p:ph type="title"/>
          </p:nvPr>
        </p:nvSpPr>
        <p:spPr>
          <a:xfrm>
            <a:off x="609600" y="274638"/>
            <a:ext cx="9956800" cy="1143000"/>
          </a:xfrm>
          <a:prstGeom prst="rect">
            <a:avLst/>
          </a:prstGeom>
          <a:noFill/>
          <a:ln>
            <a:noFill/>
          </a:ln>
        </p:spPr>
        <p:txBody>
          <a:bodyPr spcFirstLastPara="1" wrap="square" lIns="45700" tIns="45700" rIns="45700" bIns="45700" anchor="ctr" anchorCtr="0">
            <a:normAutofit fontScale="90000"/>
          </a:bodyPr>
          <a:lstStyle/>
          <a:p>
            <a:pPr marL="0" lvl="0" indent="0" algn="l" rtl="0">
              <a:spcBef>
                <a:spcPts val="0"/>
              </a:spcBef>
              <a:spcAft>
                <a:spcPts val="0"/>
              </a:spcAft>
              <a:buNone/>
            </a:pPr>
            <a:br>
              <a:rPr lang="en-US" b="1">
                <a:solidFill>
                  <a:srgbClr val="CCECFF"/>
                </a:solidFill>
              </a:rPr>
            </a:br>
            <a:r>
              <a:rPr lang="en-US" b="1">
                <a:solidFill>
                  <a:srgbClr val="CCECFF"/>
                </a:solidFill>
              </a:rPr>
              <a:t>Getting Started</a:t>
            </a:r>
            <a:br>
              <a:rPr lang="en-US" b="1">
                <a:solidFill>
                  <a:srgbClr val="CCECFF"/>
                </a:solidFill>
              </a:rPr>
            </a:br>
            <a:r>
              <a:rPr lang="en-US" sz="3100" b="1">
                <a:solidFill>
                  <a:srgbClr val="CCECFF"/>
                </a:solidFill>
              </a:rPr>
              <a:t>Building a Healthy Foundation in 2021</a:t>
            </a:r>
            <a:endParaRPr/>
          </a:p>
        </p:txBody>
      </p:sp>
      <p:sp>
        <p:nvSpPr>
          <p:cNvPr id="566" name="Google Shape;566;p24"/>
          <p:cNvSpPr txBox="1">
            <a:spLocks noGrp="1"/>
          </p:cNvSpPr>
          <p:nvPr>
            <p:ph type="body" idx="1"/>
          </p:nvPr>
        </p:nvSpPr>
        <p:spPr>
          <a:xfrm>
            <a:off x="914400" y="2133600"/>
            <a:ext cx="10871200" cy="4114800"/>
          </a:xfrm>
          <a:prstGeom prst="rect">
            <a:avLst/>
          </a:prstGeom>
          <a:noFill/>
          <a:ln>
            <a:noFill/>
          </a:ln>
        </p:spPr>
        <p:txBody>
          <a:bodyPr spcFirstLastPara="1" wrap="square" lIns="91425" tIns="45700" rIns="91425" bIns="45700" anchor="t" anchorCtr="0">
            <a:normAutofit/>
          </a:bodyPr>
          <a:lstStyle/>
          <a:p>
            <a:pPr marL="420624" lvl="0" indent="-384047" algn="l" rtl="0">
              <a:spcBef>
                <a:spcPts val="0"/>
              </a:spcBef>
              <a:spcAft>
                <a:spcPts val="0"/>
              </a:spcAft>
              <a:buSzPts val="2240"/>
              <a:buFont typeface="Noto Sans Symbols"/>
              <a:buChar char="⦿"/>
            </a:pPr>
            <a:r>
              <a:rPr lang="en-US" sz="2800"/>
              <a:t>Isotonix</a:t>
            </a:r>
            <a:r>
              <a:rPr lang="en-US" sz="2800" baseline="30000"/>
              <a:t>®</a:t>
            </a:r>
            <a:r>
              <a:rPr lang="en-US" sz="2800"/>
              <a:t> Daily Essentials</a:t>
            </a:r>
            <a:endParaRPr/>
          </a:p>
          <a:p>
            <a:pPr marL="722376" lvl="1" indent="-274320" algn="l" rtl="0">
              <a:spcBef>
                <a:spcPts val="480"/>
              </a:spcBef>
              <a:spcAft>
                <a:spcPts val="0"/>
              </a:spcAft>
              <a:buSzPts val="2160"/>
              <a:buFont typeface="Noto Sans Symbols"/>
              <a:buChar char="⚫"/>
            </a:pPr>
            <a:r>
              <a:rPr lang="en-US" sz="2400"/>
              <a:t>Isotonix OPC-3</a:t>
            </a:r>
            <a:r>
              <a:rPr lang="en-US" sz="2400" baseline="30000">
                <a:solidFill>
                  <a:srgbClr val="FFFFFF"/>
                </a:solidFill>
              </a:rPr>
              <a:t>® </a:t>
            </a:r>
            <a:r>
              <a:rPr lang="en-US" sz="2400" baseline="30000"/>
              <a:t> </a:t>
            </a:r>
            <a:r>
              <a:rPr lang="en-US" sz="2400"/>
              <a:t>(90 Servings)</a:t>
            </a:r>
            <a:endParaRPr sz="2400" baseline="30000"/>
          </a:p>
          <a:p>
            <a:pPr marL="722376" lvl="1" indent="-274320" algn="l" rtl="0">
              <a:spcBef>
                <a:spcPts val="480"/>
              </a:spcBef>
              <a:spcAft>
                <a:spcPts val="0"/>
              </a:spcAft>
              <a:buSzPts val="2160"/>
              <a:buFont typeface="Noto Sans Symbols"/>
              <a:buChar char="⚫"/>
            </a:pPr>
            <a:r>
              <a:rPr lang="en-US" sz="2400"/>
              <a:t>Isotonix Multivitamin (90 Servings)</a:t>
            </a:r>
            <a:endParaRPr/>
          </a:p>
          <a:p>
            <a:pPr marL="722376" lvl="1" indent="-274320" algn="l" rtl="0">
              <a:spcBef>
                <a:spcPts val="480"/>
              </a:spcBef>
              <a:spcAft>
                <a:spcPts val="0"/>
              </a:spcAft>
              <a:buSzPts val="2160"/>
              <a:buFont typeface="Noto Sans Symbols"/>
              <a:buChar char="⚫"/>
            </a:pPr>
            <a:r>
              <a:rPr lang="en-US" sz="2400"/>
              <a:t>Isotonix Activated B-Complex (90 Servings)</a:t>
            </a:r>
            <a:endParaRPr/>
          </a:p>
          <a:p>
            <a:pPr marL="722376" lvl="1" indent="-274320" algn="l" rtl="0">
              <a:spcBef>
                <a:spcPts val="480"/>
              </a:spcBef>
              <a:spcAft>
                <a:spcPts val="0"/>
              </a:spcAft>
              <a:buSzPts val="2160"/>
              <a:buFont typeface="Noto Sans Symbols"/>
              <a:buChar char="⚫"/>
            </a:pPr>
            <a:r>
              <a:rPr lang="en-US" sz="2400"/>
              <a:t>Isotonix Calcium Plus (90 Servings/45 Servings if taken twice daily)</a:t>
            </a:r>
            <a:endParaRPr/>
          </a:p>
          <a:p>
            <a:pPr marL="36576" lvl="0" indent="0" algn="l" rtl="0">
              <a:spcBef>
                <a:spcPts val="560"/>
              </a:spcBef>
              <a:spcAft>
                <a:spcPts val="0"/>
              </a:spcAft>
              <a:buSzPts val="2240"/>
              <a:buFont typeface="Noto Sans Symbols"/>
              <a:buNone/>
            </a:pPr>
            <a:endParaRPr sz="2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0"/>
        <p:cNvGrpSpPr/>
        <p:nvPr/>
      </p:nvGrpSpPr>
      <p:grpSpPr>
        <a:xfrm>
          <a:off x="0" y="0"/>
          <a:ext cx="0" cy="0"/>
          <a:chOff x="0" y="0"/>
          <a:chExt cx="0" cy="0"/>
        </a:xfrm>
      </p:grpSpPr>
      <p:sp>
        <p:nvSpPr>
          <p:cNvPr id="571" name="Google Shape;571;p25"/>
          <p:cNvSpPr txBox="1"/>
          <p:nvPr/>
        </p:nvSpPr>
        <p:spPr>
          <a:xfrm>
            <a:off x="2438400" y="457200"/>
            <a:ext cx="9652000" cy="1143000"/>
          </a:xfrm>
          <a:prstGeom prst="rect">
            <a:avLst/>
          </a:prstGeom>
          <a:noFill/>
          <a:ln>
            <a:noFill/>
          </a:ln>
        </p:spPr>
        <p:txBody>
          <a:bodyPr spcFirstLastPara="1" wrap="square" lIns="45700" tIns="45700" rIns="45700" bIns="45700" anchor="ctr" anchorCtr="0">
            <a:noAutofit/>
          </a:bodyPr>
          <a:lstStyle/>
          <a:p>
            <a:pPr marL="0" marR="0" lvl="0" indent="0" algn="l" rtl="0">
              <a:spcBef>
                <a:spcPts val="0"/>
              </a:spcBef>
              <a:spcAft>
                <a:spcPts val="0"/>
              </a:spcAft>
              <a:buClr>
                <a:srgbClr val="FFFFFF"/>
              </a:buClr>
              <a:buSzPts val="4600"/>
              <a:buFont typeface="Trebuchet MS"/>
              <a:buNone/>
            </a:pPr>
            <a:r>
              <a:rPr lang="en-US" sz="4600" b="1" i="0" u="none" strike="noStrike" cap="none">
                <a:solidFill>
                  <a:srgbClr val="FFFFFF"/>
                </a:solidFill>
                <a:latin typeface="Trebuchet MS"/>
                <a:ea typeface="Trebuchet MS"/>
                <a:cs typeface="Trebuchet MS"/>
                <a:sym typeface="Trebuchet MS"/>
              </a:rPr>
              <a:t>Isotonix OPC-3</a:t>
            </a:r>
            <a:r>
              <a:rPr lang="en-US" sz="4600" b="1" i="0" u="none" strike="noStrike" cap="none" baseline="30000">
                <a:solidFill>
                  <a:srgbClr val="FFFFFF"/>
                </a:solidFill>
                <a:latin typeface="Trebuchet MS"/>
                <a:ea typeface="Trebuchet MS"/>
                <a:cs typeface="Trebuchet MS"/>
                <a:sym typeface="Trebuchet MS"/>
              </a:rPr>
              <a:t>®</a:t>
            </a:r>
            <a:endParaRPr/>
          </a:p>
        </p:txBody>
      </p:sp>
      <p:sp>
        <p:nvSpPr>
          <p:cNvPr id="572" name="Google Shape;572;p25"/>
          <p:cNvSpPr txBox="1"/>
          <p:nvPr/>
        </p:nvSpPr>
        <p:spPr>
          <a:xfrm>
            <a:off x="2252133" y="1600206"/>
            <a:ext cx="8923867" cy="4525963"/>
          </a:xfrm>
          <a:prstGeom prst="rect">
            <a:avLst/>
          </a:prstGeom>
          <a:noFill/>
          <a:ln>
            <a:noFill/>
          </a:ln>
        </p:spPr>
        <p:txBody>
          <a:bodyPr spcFirstLastPara="1" wrap="square" lIns="91425" tIns="45700" rIns="91425" bIns="45700" anchor="t" anchorCtr="0">
            <a:normAutofit/>
          </a:bodyPr>
          <a:lstStyle/>
          <a:p>
            <a:pPr marL="420624" marR="0" lvl="0" indent="-384047" algn="l" rtl="0">
              <a:spcBef>
                <a:spcPts val="0"/>
              </a:spcBef>
              <a:spcAft>
                <a:spcPts val="0"/>
              </a:spcAft>
              <a:buClr>
                <a:srgbClr val="6EA0B0"/>
              </a:buClr>
              <a:buSzPts val="2240"/>
              <a:buFont typeface="Noto Sans Symbols"/>
              <a:buNone/>
            </a:pPr>
            <a:r>
              <a:rPr lang="en-US" sz="2800" b="0" i="1" u="none" strike="noStrike" cap="none">
                <a:solidFill>
                  <a:srgbClr val="000000"/>
                </a:solidFill>
                <a:latin typeface="Trebuchet MS"/>
                <a:ea typeface="Trebuchet MS"/>
                <a:cs typeface="Trebuchet MS"/>
                <a:sym typeface="Trebuchet MS"/>
              </a:rPr>
              <a:t>FEATURED INGREDIENT</a:t>
            </a:r>
            <a:endParaRPr/>
          </a:p>
          <a:p>
            <a:pPr marL="420624" marR="0" lvl="0" indent="-384047" algn="l" rtl="0">
              <a:spcBef>
                <a:spcPts val="560"/>
              </a:spcBef>
              <a:spcAft>
                <a:spcPts val="0"/>
              </a:spcAft>
              <a:buClr>
                <a:srgbClr val="6EA0B0"/>
              </a:buClr>
              <a:buSzPts val="2240"/>
              <a:buFont typeface="Noto Sans Symbols"/>
              <a:buNone/>
            </a:pPr>
            <a:r>
              <a:rPr lang="en-US" sz="2800" b="0" i="0" u="none" strike="noStrike" cap="none">
                <a:solidFill>
                  <a:srgbClr val="000000"/>
                </a:solidFill>
                <a:latin typeface="Trebuchet MS"/>
                <a:ea typeface="Trebuchet MS"/>
                <a:cs typeface="Trebuchet MS"/>
                <a:sym typeface="Trebuchet MS"/>
              </a:rPr>
              <a:t>Pine Bark Extract (Pycnogenol®)</a:t>
            </a:r>
            <a:endParaRPr/>
          </a:p>
          <a:p>
            <a:pPr marL="420624" marR="0" lvl="0" indent="-384047" algn="l" rtl="0">
              <a:spcBef>
                <a:spcPts val="560"/>
              </a:spcBef>
              <a:spcAft>
                <a:spcPts val="0"/>
              </a:spcAft>
              <a:buClr>
                <a:srgbClr val="FFFFFF"/>
              </a:buClr>
              <a:buSzPts val="2240"/>
              <a:buFont typeface="Noto Sans Symbols"/>
              <a:buChar char="⦿"/>
            </a:pPr>
            <a:r>
              <a:rPr lang="en-US" sz="2800" b="0" i="0" u="none" strike="noStrike" cap="none">
                <a:solidFill>
                  <a:srgbClr val="FFFFFF"/>
                </a:solidFill>
                <a:latin typeface="Trebuchet MS"/>
                <a:ea typeface="Trebuchet MS"/>
                <a:cs typeface="Trebuchet MS"/>
                <a:sym typeface="Trebuchet MS"/>
              </a:rPr>
              <a:t>Basic Properties</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Powerful Antioxidant</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Anti-inflammatory Activity</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Cardiovascular Health</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Skin Health</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Vasodilation and Circulation</a:t>
            </a:r>
            <a:endParaRPr/>
          </a:p>
          <a:p>
            <a:pPr marL="420624" marR="0" lvl="0" indent="-384047" algn="l" rtl="0">
              <a:spcBef>
                <a:spcPts val="560"/>
              </a:spcBef>
              <a:spcAft>
                <a:spcPts val="0"/>
              </a:spcAft>
              <a:buClr>
                <a:srgbClr val="6EA0B0"/>
              </a:buClr>
              <a:buSzPts val="2240"/>
              <a:buFont typeface="Noto Sans Symbols"/>
              <a:buNone/>
            </a:pPr>
            <a:endParaRPr sz="2800" b="0" i="0" u="none" strike="noStrike" cap="none">
              <a:solidFill>
                <a:srgbClr val="FFFFFF"/>
              </a:solidFill>
              <a:latin typeface="Trebuchet MS"/>
              <a:ea typeface="Trebuchet MS"/>
              <a:cs typeface="Trebuchet MS"/>
              <a:sym typeface="Trebuchet MS"/>
            </a:endParaRPr>
          </a:p>
        </p:txBody>
      </p:sp>
      <p:pic>
        <p:nvPicPr>
          <p:cNvPr id="573" name="Google Shape;573;p25" descr="US_ENG_3009_isotonixOPC3SingleBottle90Servings01_708.png"/>
          <p:cNvPicPr preferRelativeResize="0"/>
          <p:nvPr/>
        </p:nvPicPr>
        <p:blipFill rotWithShape="1">
          <a:blip r:embed="rId4">
            <a:alphaModFix/>
          </a:blip>
          <a:srcRect/>
          <a:stretch/>
        </p:blipFill>
        <p:spPr>
          <a:xfrm>
            <a:off x="9128039" y="1219200"/>
            <a:ext cx="2681288" cy="4953000"/>
          </a:xfrm>
          <a:prstGeom prst="rect">
            <a:avLst/>
          </a:prstGeom>
          <a:noFill/>
          <a:ln>
            <a:noFill/>
          </a:ln>
        </p:spPr>
      </p:pic>
      <p:pic>
        <p:nvPicPr>
          <p:cNvPr id="574" name="Google Shape;574;p25"/>
          <p:cNvPicPr preferRelativeResize="0"/>
          <p:nvPr/>
        </p:nvPicPr>
        <p:blipFill rotWithShape="1">
          <a:blip r:embed="rId5">
            <a:alphaModFix/>
          </a:blip>
          <a:srcRect/>
          <a:stretch/>
        </p:blipFill>
        <p:spPr>
          <a:xfrm>
            <a:off x="6628521" y="2057399"/>
            <a:ext cx="3840163" cy="3840163"/>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26" descr="A picture containing sky, wall, indoor, person&#10;&#10;Description automatically generated"/>
          <p:cNvPicPr preferRelativeResize="0"/>
          <p:nvPr/>
        </p:nvPicPr>
        <p:blipFill rotWithShape="1">
          <a:blip r:embed="rId3">
            <a:alphaModFix/>
          </a:blip>
          <a:srcRect t="32130" b="23713"/>
          <a:stretch/>
        </p:blipFill>
        <p:spPr>
          <a:xfrm>
            <a:off x="20" y="10"/>
            <a:ext cx="12191980" cy="6857990"/>
          </a:xfrm>
          <a:prstGeom prst="rect">
            <a:avLst/>
          </a:prstGeom>
          <a:noFill/>
          <a:ln>
            <a:noFill/>
          </a:ln>
        </p:spPr>
      </p:pic>
      <p:sp>
        <p:nvSpPr>
          <p:cNvPr id="580" name="Google Shape;580;p26"/>
          <p:cNvSpPr txBox="1">
            <a:spLocks noGrp="1"/>
          </p:cNvSpPr>
          <p:nvPr>
            <p:ph type="title"/>
          </p:nvPr>
        </p:nvSpPr>
        <p:spPr>
          <a:xfrm>
            <a:off x="609600" y="274638"/>
            <a:ext cx="10972800" cy="1143000"/>
          </a:xfrm>
          <a:prstGeom prst="rect">
            <a:avLst/>
          </a:prstGeom>
          <a:solidFill>
            <a:srgbClr val="F2DADA">
              <a:alpha val="45882"/>
            </a:srgbClr>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sz="5400" b="1">
                <a:solidFill>
                  <a:srgbClr val="262626"/>
                </a:solidFill>
              </a:rPr>
              <a:t>When You Want the Power Behind PYCNOGENOL®</a:t>
            </a:r>
            <a:endParaRPr/>
          </a:p>
        </p:txBody>
      </p:sp>
      <p:sp>
        <p:nvSpPr>
          <p:cNvPr id="581" name="Google Shape;581;p26"/>
          <p:cNvSpPr txBox="1">
            <a:spLocks noGrp="1"/>
          </p:cNvSpPr>
          <p:nvPr>
            <p:ph type="body" idx="1"/>
          </p:nvPr>
        </p:nvSpPr>
        <p:spPr>
          <a:xfrm>
            <a:off x="838200" y="2187574"/>
            <a:ext cx="10515600" cy="5032365"/>
          </a:xfrm>
          <a:prstGeom prst="rect">
            <a:avLst/>
          </a:prstGeom>
          <a:solidFill>
            <a:srgbClr val="F2DADA">
              <a:alpha val="51764"/>
            </a:srgbClr>
          </a:solidFill>
          <a:ln>
            <a:noFill/>
          </a:ln>
        </p:spPr>
        <p:txBody>
          <a:bodyPr spcFirstLastPara="1" wrap="square" lIns="91425" tIns="45700" rIns="91425" bIns="45700" anchor="t" anchorCtr="0">
            <a:normAutofit/>
          </a:bodyPr>
          <a:lstStyle/>
          <a:p>
            <a:pPr marL="0" lvl="0" indent="0" algn="l" rtl="0">
              <a:spcBef>
                <a:spcPts val="0"/>
              </a:spcBef>
              <a:spcAft>
                <a:spcPts val="0"/>
              </a:spcAft>
              <a:buClr>
                <a:srgbClr val="262626"/>
              </a:buClr>
              <a:buSzPts val="3000"/>
              <a:buNone/>
            </a:pPr>
            <a:r>
              <a:rPr lang="en-US" sz="3000" b="1">
                <a:solidFill>
                  <a:srgbClr val="262626"/>
                </a:solidFill>
              </a:rPr>
              <a:t>Pycnogenol®, The Gold Standard Ingredient</a:t>
            </a:r>
            <a:endParaRPr/>
          </a:p>
          <a:p>
            <a:pPr marL="342900" lvl="0" indent="-342900" algn="l" rtl="0">
              <a:spcBef>
                <a:spcPts val="600"/>
              </a:spcBef>
              <a:spcAft>
                <a:spcPts val="0"/>
              </a:spcAft>
              <a:buClr>
                <a:srgbClr val="262626"/>
              </a:buClr>
              <a:buSzPts val="3000"/>
              <a:buChar char="•"/>
            </a:pPr>
            <a:r>
              <a:rPr lang="en-US" sz="3000" b="1">
                <a:solidFill>
                  <a:srgbClr val="262626"/>
                </a:solidFill>
              </a:rPr>
              <a:t>The extract has been widely studied for the past 40 years, with more than 160 clinical trials and 420 scientific publications.</a:t>
            </a:r>
            <a:endParaRPr/>
          </a:p>
          <a:p>
            <a:pPr marL="342900" lvl="0" indent="-342900" algn="l" rtl="0">
              <a:spcBef>
                <a:spcPts val="600"/>
              </a:spcBef>
              <a:spcAft>
                <a:spcPts val="0"/>
              </a:spcAft>
              <a:buClr>
                <a:srgbClr val="262626"/>
              </a:buClr>
              <a:buSzPts val="3000"/>
              <a:buChar char="•"/>
            </a:pPr>
            <a:r>
              <a:rPr lang="en-US" sz="3000" b="1">
                <a:solidFill>
                  <a:srgbClr val="262626"/>
                </a:solidFill>
              </a:rPr>
              <a:t>In a changing health landscape you want Powerhouse supplement with synergy! </a:t>
            </a:r>
            <a:endParaRPr/>
          </a:p>
          <a:p>
            <a:pPr marL="742950" lvl="1" indent="-285750" algn="l" rtl="0">
              <a:spcBef>
                <a:spcPts val="600"/>
              </a:spcBef>
              <a:spcAft>
                <a:spcPts val="0"/>
              </a:spcAft>
              <a:buClr>
                <a:srgbClr val="262626"/>
              </a:buClr>
              <a:buSzPts val="3000"/>
              <a:buChar char="–"/>
            </a:pPr>
            <a:r>
              <a:rPr lang="en-US" sz="3000" b="1">
                <a:solidFill>
                  <a:srgbClr val="262626"/>
                </a:solidFill>
              </a:rPr>
              <a:t>Women’s &amp; Men’s Health</a:t>
            </a:r>
            <a:endParaRPr/>
          </a:p>
          <a:p>
            <a:pPr marL="742950" lvl="1" indent="-285750" algn="l" rtl="0">
              <a:spcBef>
                <a:spcPts val="600"/>
              </a:spcBef>
              <a:spcAft>
                <a:spcPts val="0"/>
              </a:spcAft>
              <a:buClr>
                <a:srgbClr val="262626"/>
              </a:buClr>
              <a:buSzPts val="3000"/>
              <a:buChar char="–"/>
            </a:pPr>
            <a:r>
              <a:rPr lang="en-US" sz="3000" b="1">
                <a:solidFill>
                  <a:srgbClr val="262626"/>
                </a:solidFill>
              </a:rPr>
              <a:t>Cognitive Health</a:t>
            </a:r>
            <a:endParaRPr/>
          </a:p>
          <a:p>
            <a:pPr marL="742950" lvl="1" indent="-285750" algn="l" rtl="0">
              <a:spcBef>
                <a:spcPts val="600"/>
              </a:spcBef>
              <a:spcAft>
                <a:spcPts val="0"/>
              </a:spcAft>
              <a:buClr>
                <a:srgbClr val="262626"/>
              </a:buClr>
              <a:buSzPts val="3000"/>
              <a:buChar char="–"/>
            </a:pPr>
            <a:r>
              <a:rPr lang="en-US" sz="3000" b="1">
                <a:solidFill>
                  <a:srgbClr val="262626"/>
                </a:solidFill>
              </a:rPr>
              <a:t>Physical and Cardiovascular Performance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6"/>
        <p:cNvGrpSpPr/>
        <p:nvPr/>
      </p:nvGrpSpPr>
      <p:grpSpPr>
        <a:xfrm>
          <a:off x="0" y="0"/>
          <a:ext cx="0" cy="0"/>
          <a:chOff x="0" y="0"/>
          <a:chExt cx="0" cy="0"/>
        </a:xfrm>
      </p:grpSpPr>
      <p:sp>
        <p:nvSpPr>
          <p:cNvPr id="587" name="Google Shape;587;p27" descr="https://bay173.afx.ms/att/GetInline.aspx?messageid=5448a5ec-7d16-11e6-948e-10604b9f9027&amp;attindex=0&amp;cp=-1&amp;attdepth=0&amp;imgsrc=cid%3aAFCD67C6-B878-4704-B967-9091709449CD&amp;cid=6bd184fd2117517a&amp;shared=1&amp;hm__login=steverodriguez1&amp;hm__domain=hotmail.com&amp;ip=10.111.82.8&amp;d=d1&amp;mf=0&amp;hm__ts=Sat%2c%2017%20Sep%202016%2020%3a36%3a38%20GMT&amp;st=steverodriguez1&amp;hm__ha=01_1df5c4a03351adfe45ca8b9a7bfe5b002886156ffaef2c2a4141568ce52b77cc&amp;oneredir=1"/>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Arial"/>
              <a:ea typeface="Arial"/>
              <a:cs typeface="Arial"/>
              <a:sym typeface="Arial"/>
            </a:endParaRPr>
          </a:p>
        </p:txBody>
      </p:sp>
      <p:pic>
        <p:nvPicPr>
          <p:cNvPr id="588" name="Google Shape;588;p27" descr="No photo description available."/>
          <p:cNvPicPr preferRelativeResize="0"/>
          <p:nvPr/>
        </p:nvPicPr>
        <p:blipFill rotWithShape="1">
          <a:blip r:embed="rId3">
            <a:alphaModFix/>
          </a:blip>
          <a:srcRect/>
          <a:stretch/>
        </p:blipFill>
        <p:spPr>
          <a:xfrm>
            <a:off x="3178835" y="-105769"/>
            <a:ext cx="5571028" cy="719809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93"/>
        <p:cNvGrpSpPr/>
        <p:nvPr/>
      </p:nvGrpSpPr>
      <p:grpSpPr>
        <a:xfrm>
          <a:off x="0" y="0"/>
          <a:ext cx="0" cy="0"/>
          <a:chOff x="0" y="0"/>
          <a:chExt cx="0" cy="0"/>
        </a:xfrm>
      </p:grpSpPr>
      <p:sp>
        <p:nvSpPr>
          <p:cNvPr id="594" name="Google Shape;594;p28" descr="https://bay173.afx.ms/att/GetInline.aspx?messageid=5448a5ec-7d16-11e6-948e-10604b9f9027&amp;attindex=0&amp;cp=-1&amp;attdepth=0&amp;imgsrc=cid%3aAFCD67C6-B878-4704-B967-9091709449CD&amp;cid=6bd184fd2117517a&amp;shared=1&amp;hm__login=steverodriguez1&amp;hm__domain=hotmail.com&amp;ip=10.111.82.8&amp;d=d1&amp;mf=0&amp;hm__ts=Sat%2c%2017%20Sep%202016%2020%3a36%3a38%20GMT&amp;st=steverodriguez1&amp;hm__ha=01_1df5c4a03351adfe45ca8b9a7bfe5b002886156ffaef2c2a4141568ce52b77cc&amp;oneredir=1"/>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Arial"/>
              <a:ea typeface="Arial"/>
              <a:cs typeface="Arial"/>
              <a:sym typeface="Arial"/>
            </a:endParaRPr>
          </a:p>
        </p:txBody>
      </p:sp>
      <p:pic>
        <p:nvPicPr>
          <p:cNvPr id="595" name="Google Shape;595;p28"/>
          <p:cNvPicPr preferRelativeResize="0"/>
          <p:nvPr/>
        </p:nvPicPr>
        <p:blipFill rotWithShape="1">
          <a:blip r:embed="rId3">
            <a:alphaModFix/>
          </a:blip>
          <a:srcRect l="18620" t="1863" r="20345" b="2964"/>
          <a:stretch/>
        </p:blipFill>
        <p:spPr>
          <a:xfrm>
            <a:off x="4130566" y="358599"/>
            <a:ext cx="3988676" cy="621963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9"/>
        <p:cNvGrpSpPr/>
        <p:nvPr/>
      </p:nvGrpSpPr>
      <p:grpSpPr>
        <a:xfrm>
          <a:off x="0" y="0"/>
          <a:ext cx="0" cy="0"/>
          <a:chOff x="0" y="0"/>
          <a:chExt cx="0" cy="0"/>
        </a:xfrm>
      </p:grpSpPr>
      <p:sp>
        <p:nvSpPr>
          <p:cNvPr id="600" name="Google Shape;600;p29"/>
          <p:cNvSpPr txBox="1"/>
          <p:nvPr/>
        </p:nvSpPr>
        <p:spPr>
          <a:xfrm>
            <a:off x="1828800" y="533400"/>
            <a:ext cx="10363200" cy="914400"/>
          </a:xfrm>
          <a:prstGeom prst="rect">
            <a:avLst/>
          </a:prstGeom>
          <a:noFill/>
          <a:ln>
            <a:noFill/>
          </a:ln>
          <a:effectLst>
            <a:outerShdw blurRad="63500" dist="35921" dir="2700000" algn="ctr" rotWithShape="0">
              <a:srgbClr val="3B3B3B"/>
            </a:outerShdw>
          </a:effectLst>
        </p:spPr>
        <p:txBody>
          <a:bodyPr spcFirstLastPara="1" wrap="square" lIns="45700" tIns="45700" rIns="45700" bIns="45700" anchor="ctr" anchorCtr="0">
            <a:normAutofit/>
          </a:bodyPr>
          <a:lstStyle/>
          <a:p>
            <a:pPr marL="0" marR="0" lvl="0" indent="0" algn="l" rtl="0">
              <a:spcBef>
                <a:spcPts val="0"/>
              </a:spcBef>
              <a:spcAft>
                <a:spcPts val="0"/>
              </a:spcAft>
              <a:buClr>
                <a:srgbClr val="FFFFFF"/>
              </a:buClr>
              <a:buSzPts val="4600"/>
              <a:buFont typeface="Trebuchet MS"/>
              <a:buNone/>
            </a:pPr>
            <a:r>
              <a:rPr lang="en-US" sz="4600">
                <a:solidFill>
                  <a:srgbClr val="FFFFFF"/>
                </a:solidFill>
                <a:latin typeface="Trebuchet MS"/>
                <a:ea typeface="Trebuchet MS"/>
                <a:cs typeface="Trebuchet MS"/>
                <a:sym typeface="Trebuchet MS"/>
              </a:rPr>
              <a:t>The Need for B Vitamins</a:t>
            </a:r>
            <a:endParaRPr/>
          </a:p>
        </p:txBody>
      </p:sp>
      <p:sp>
        <p:nvSpPr>
          <p:cNvPr id="601" name="Google Shape;601;p29"/>
          <p:cNvSpPr txBox="1"/>
          <p:nvPr/>
        </p:nvSpPr>
        <p:spPr>
          <a:xfrm>
            <a:off x="1828800" y="1600200"/>
            <a:ext cx="10363200" cy="4114800"/>
          </a:xfrm>
          <a:prstGeom prst="rect">
            <a:avLst/>
          </a:prstGeom>
          <a:noFill/>
          <a:ln>
            <a:noFill/>
          </a:ln>
        </p:spPr>
        <p:txBody>
          <a:bodyPr spcFirstLastPara="1" wrap="square" lIns="91425" tIns="45700" rIns="91425" bIns="45700" anchor="t" anchorCtr="0">
            <a:normAutofit/>
          </a:bodyPr>
          <a:lstStyle/>
          <a:p>
            <a:pPr marL="420624" marR="0" lvl="0" indent="-384047" algn="l" rtl="0">
              <a:spcBef>
                <a:spcPts val="0"/>
              </a:spcBef>
              <a:spcAft>
                <a:spcPts val="0"/>
              </a:spcAft>
              <a:buClr>
                <a:srgbClr val="FFFFFF"/>
              </a:buClr>
              <a:buSzPts val="2400"/>
              <a:buFont typeface="Noto Sans Symbols"/>
              <a:buChar char="⦿"/>
            </a:pPr>
            <a:r>
              <a:rPr lang="en-US" sz="3000">
                <a:solidFill>
                  <a:srgbClr val="FFFFFF"/>
                </a:solidFill>
                <a:latin typeface="Trebuchet MS"/>
                <a:ea typeface="Trebuchet MS"/>
                <a:cs typeface="Trebuchet MS"/>
                <a:sym typeface="Trebuchet MS"/>
              </a:rPr>
              <a:t>B-vitamins are naturally depleted by:</a:t>
            </a:r>
            <a:endParaRPr/>
          </a:p>
          <a:p>
            <a:pPr marL="457200" marR="0" lvl="0" indent="-457200" algn="l" rtl="0">
              <a:spcBef>
                <a:spcPts val="600"/>
              </a:spcBef>
              <a:spcAft>
                <a:spcPts val="0"/>
              </a:spcAft>
              <a:buClr>
                <a:srgbClr val="FFFFFF"/>
              </a:buClr>
              <a:buSzPts val="2400"/>
              <a:buFont typeface="Arial"/>
              <a:buChar char="•"/>
            </a:pPr>
            <a:r>
              <a:rPr lang="en-US" sz="3000">
                <a:solidFill>
                  <a:srgbClr val="FFFFFF"/>
                </a:solidFill>
                <a:latin typeface="Trebuchet MS"/>
                <a:ea typeface="Trebuchet MS"/>
                <a:cs typeface="Trebuchet MS"/>
                <a:sym typeface="Trebuchet MS"/>
              </a:rPr>
              <a:t>Alcohol</a:t>
            </a:r>
            <a:endParaRPr/>
          </a:p>
          <a:p>
            <a:pPr marL="457200" marR="0" lvl="0" indent="-457200" algn="l" rtl="0">
              <a:spcBef>
                <a:spcPts val="600"/>
              </a:spcBef>
              <a:spcAft>
                <a:spcPts val="0"/>
              </a:spcAft>
              <a:buClr>
                <a:srgbClr val="FFFFFF"/>
              </a:buClr>
              <a:buSzPts val="2400"/>
              <a:buFont typeface="Arial"/>
              <a:buChar char="•"/>
            </a:pPr>
            <a:r>
              <a:rPr lang="en-US" sz="3000">
                <a:solidFill>
                  <a:srgbClr val="FFFFFF"/>
                </a:solidFill>
                <a:latin typeface="Trebuchet MS"/>
                <a:ea typeface="Trebuchet MS"/>
                <a:cs typeface="Trebuchet MS"/>
                <a:sym typeface="Trebuchet MS"/>
              </a:rPr>
              <a:t>Sugar</a:t>
            </a:r>
            <a:endParaRPr/>
          </a:p>
          <a:p>
            <a:pPr marL="457200" marR="0" lvl="0" indent="-457200" algn="l" rtl="0">
              <a:spcBef>
                <a:spcPts val="600"/>
              </a:spcBef>
              <a:spcAft>
                <a:spcPts val="0"/>
              </a:spcAft>
              <a:buClr>
                <a:srgbClr val="FFFFFF"/>
              </a:buClr>
              <a:buSzPts val="2400"/>
              <a:buFont typeface="Arial"/>
              <a:buChar char="•"/>
            </a:pPr>
            <a:r>
              <a:rPr lang="en-US" sz="3000">
                <a:solidFill>
                  <a:srgbClr val="FFFFFF"/>
                </a:solidFill>
                <a:latin typeface="Trebuchet MS"/>
                <a:ea typeface="Trebuchet MS"/>
                <a:cs typeface="Trebuchet MS"/>
                <a:sym typeface="Trebuchet MS"/>
              </a:rPr>
              <a:t>Coffee</a:t>
            </a:r>
            <a:endParaRPr/>
          </a:p>
          <a:p>
            <a:pPr marL="457200" marR="0" lvl="0" indent="-457200" algn="l" rtl="0">
              <a:spcBef>
                <a:spcPts val="600"/>
              </a:spcBef>
              <a:spcAft>
                <a:spcPts val="0"/>
              </a:spcAft>
              <a:buClr>
                <a:srgbClr val="FFFFFF"/>
              </a:buClr>
              <a:buSzPts val="2400"/>
              <a:buFont typeface="Arial"/>
              <a:buChar char="•"/>
            </a:pPr>
            <a:r>
              <a:rPr lang="en-US" sz="3000">
                <a:solidFill>
                  <a:srgbClr val="FFFFFF"/>
                </a:solidFill>
                <a:latin typeface="Trebuchet MS"/>
                <a:ea typeface="Trebuchet MS"/>
                <a:cs typeface="Trebuchet MS"/>
                <a:sym typeface="Trebuchet MS"/>
              </a:rPr>
              <a:t>Stress</a:t>
            </a:r>
            <a:endParaRPr/>
          </a:p>
          <a:p>
            <a:pPr marL="420624" marR="0" lvl="0" indent="-384047" algn="l" rtl="0">
              <a:lnSpc>
                <a:spcPct val="80000"/>
              </a:lnSpc>
              <a:spcBef>
                <a:spcPts val="400"/>
              </a:spcBef>
              <a:spcAft>
                <a:spcPts val="0"/>
              </a:spcAft>
              <a:buClr>
                <a:srgbClr val="6EA0B0"/>
              </a:buClr>
              <a:buSzPts val="1600"/>
              <a:buFont typeface="Noto Sans Symbols"/>
              <a:buNone/>
            </a:pPr>
            <a:endParaRPr sz="2000">
              <a:solidFill>
                <a:srgbClr val="FFFFFF"/>
              </a:solidFill>
              <a:latin typeface="Trebuchet MS"/>
              <a:ea typeface="Trebuchet MS"/>
              <a:cs typeface="Trebuchet MS"/>
              <a:sym typeface="Trebuchet MS"/>
            </a:endParaRPr>
          </a:p>
          <a:p>
            <a:pPr marL="420624" marR="0" lvl="0" indent="-282447" algn="l" rtl="0">
              <a:lnSpc>
                <a:spcPct val="80000"/>
              </a:lnSpc>
              <a:spcBef>
                <a:spcPts val="400"/>
              </a:spcBef>
              <a:spcAft>
                <a:spcPts val="0"/>
              </a:spcAft>
              <a:buClr>
                <a:srgbClr val="6EA0B0"/>
              </a:buClr>
              <a:buSzPts val="1600"/>
              <a:buFont typeface="Noto Sans Symbols"/>
              <a:buNone/>
            </a:pPr>
            <a:endParaRPr sz="2000">
              <a:solidFill>
                <a:srgbClr val="FFFFFF"/>
              </a:solidFill>
              <a:latin typeface="Trebuchet MS"/>
              <a:ea typeface="Trebuchet MS"/>
              <a:cs typeface="Trebuchet MS"/>
              <a:sym typeface="Trebuchet MS"/>
            </a:endParaRPr>
          </a:p>
        </p:txBody>
      </p:sp>
      <p:grpSp>
        <p:nvGrpSpPr>
          <p:cNvPr id="602" name="Google Shape;602;p29"/>
          <p:cNvGrpSpPr/>
          <p:nvPr/>
        </p:nvGrpSpPr>
        <p:grpSpPr>
          <a:xfrm>
            <a:off x="4775200" y="2667000"/>
            <a:ext cx="7071784" cy="3657600"/>
            <a:chOff x="3886200" y="2817996"/>
            <a:chExt cx="5110563" cy="3430404"/>
          </a:xfrm>
        </p:grpSpPr>
        <p:pic>
          <p:nvPicPr>
            <p:cNvPr id="603" name="Google Shape;603;p29" descr="http://tacomacdouglasville.com/wgbf/images/beers.jpg"/>
            <p:cNvPicPr preferRelativeResize="0"/>
            <p:nvPr/>
          </p:nvPicPr>
          <p:blipFill rotWithShape="1">
            <a:blip r:embed="rId4">
              <a:alphaModFix/>
            </a:blip>
            <a:srcRect/>
            <a:stretch/>
          </p:blipFill>
          <p:spPr>
            <a:xfrm>
              <a:off x="5334000" y="2817996"/>
              <a:ext cx="2971800" cy="1905000"/>
            </a:xfrm>
            <a:prstGeom prst="rect">
              <a:avLst/>
            </a:prstGeom>
            <a:noFill/>
            <a:ln>
              <a:noFill/>
            </a:ln>
          </p:spPr>
        </p:pic>
        <p:pic>
          <p:nvPicPr>
            <p:cNvPr id="604" name="Google Shape;604;p29" descr="http://www.cooksites.info/blog/wp-content/uploads/2006/08/sugar_treats.jpg"/>
            <p:cNvPicPr preferRelativeResize="0"/>
            <p:nvPr/>
          </p:nvPicPr>
          <p:blipFill rotWithShape="1">
            <a:blip r:embed="rId5">
              <a:alphaModFix/>
            </a:blip>
            <a:srcRect/>
            <a:stretch/>
          </p:blipFill>
          <p:spPr>
            <a:xfrm>
              <a:off x="3886200" y="3664125"/>
              <a:ext cx="2057400" cy="1562100"/>
            </a:xfrm>
            <a:prstGeom prst="rect">
              <a:avLst/>
            </a:prstGeom>
            <a:noFill/>
            <a:ln>
              <a:noFill/>
            </a:ln>
          </p:spPr>
        </p:pic>
        <p:pic>
          <p:nvPicPr>
            <p:cNvPr id="605" name="Google Shape;605;p29" descr="http://naturallyearthfriendly.com/sites/default/files/coffee-beans_0.jpg"/>
            <p:cNvPicPr preferRelativeResize="0"/>
            <p:nvPr/>
          </p:nvPicPr>
          <p:blipFill rotWithShape="1">
            <a:blip r:embed="rId6">
              <a:alphaModFix/>
            </a:blip>
            <a:srcRect/>
            <a:stretch/>
          </p:blipFill>
          <p:spPr>
            <a:xfrm>
              <a:off x="5029200" y="4400550"/>
              <a:ext cx="2743200" cy="1847850"/>
            </a:xfrm>
            <a:prstGeom prst="rect">
              <a:avLst/>
            </a:prstGeom>
            <a:noFill/>
            <a:ln>
              <a:noFill/>
            </a:ln>
          </p:spPr>
        </p:pic>
        <p:pic>
          <p:nvPicPr>
            <p:cNvPr id="606" name="Google Shape;606;p29" descr="http://www.sunny1069.com/Pics/Health%20&amp;%20Family/stressed-out-woman.png"/>
            <p:cNvPicPr preferRelativeResize="0"/>
            <p:nvPr/>
          </p:nvPicPr>
          <p:blipFill rotWithShape="1">
            <a:blip r:embed="rId7">
              <a:alphaModFix/>
            </a:blip>
            <a:srcRect/>
            <a:stretch/>
          </p:blipFill>
          <p:spPr>
            <a:xfrm>
              <a:off x="6896501" y="4400550"/>
              <a:ext cx="2100262" cy="1770063"/>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64646"/>
        </a:solidFill>
        <a:effectLst/>
      </p:bgPr>
    </p:bg>
    <p:spTree>
      <p:nvGrpSpPr>
        <p:cNvPr id="1" name="Shape 427"/>
        <p:cNvGrpSpPr/>
        <p:nvPr/>
      </p:nvGrpSpPr>
      <p:grpSpPr>
        <a:xfrm>
          <a:off x="0" y="0"/>
          <a:ext cx="0" cy="0"/>
          <a:chOff x="0" y="0"/>
          <a:chExt cx="0" cy="0"/>
        </a:xfrm>
      </p:grpSpPr>
      <p:sp>
        <p:nvSpPr>
          <p:cNvPr id="428" name="Google Shape;428;p3"/>
          <p:cNvSpPr txBox="1"/>
          <p:nvPr/>
        </p:nvSpPr>
        <p:spPr>
          <a:xfrm>
            <a:off x="204975" y="321901"/>
            <a:ext cx="6647888" cy="973152"/>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Clr>
                <a:schemeClr val="dk1"/>
              </a:buClr>
              <a:buSzPts val="4000"/>
              <a:buFont typeface="Open Sans"/>
              <a:buNone/>
            </a:pPr>
            <a:endParaRPr sz="4000" b="1" i="0" u="none" strike="noStrike" cap="none">
              <a:solidFill>
                <a:srgbClr val="FEFEFE"/>
              </a:solidFill>
              <a:latin typeface="Calibri"/>
              <a:ea typeface="Calibri"/>
              <a:cs typeface="Calibri"/>
              <a:sym typeface="Calibri"/>
            </a:endParaRPr>
          </a:p>
          <a:p>
            <a:pPr marL="0" marR="0" lvl="0" indent="0" algn="l" rtl="0">
              <a:lnSpc>
                <a:spcPct val="70000"/>
              </a:lnSpc>
              <a:spcBef>
                <a:spcPts val="0"/>
              </a:spcBef>
              <a:spcAft>
                <a:spcPts val="0"/>
              </a:spcAft>
              <a:buClr>
                <a:srgbClr val="FEFEFE"/>
              </a:buClr>
              <a:buSzPts val="3600"/>
              <a:buFont typeface="Calibri"/>
              <a:buNone/>
            </a:pPr>
            <a:r>
              <a:rPr lang="en-US" sz="3600" b="1" i="0" u="none" strike="noStrike" cap="none">
                <a:solidFill>
                  <a:srgbClr val="FEFEFE"/>
                </a:solidFill>
                <a:latin typeface="Calibri"/>
                <a:ea typeface="Calibri"/>
                <a:cs typeface="Calibri"/>
                <a:sym typeface="Calibri"/>
              </a:rPr>
              <a:t>          Industry Recognition</a:t>
            </a:r>
            <a:endParaRPr sz="3600" b="1" i="0" u="none" strike="noStrike" cap="none">
              <a:solidFill>
                <a:srgbClr val="00B0F0"/>
              </a:solidFill>
              <a:latin typeface="Calibri"/>
              <a:ea typeface="Calibri"/>
              <a:cs typeface="Calibri"/>
              <a:sym typeface="Calibri"/>
            </a:endParaRPr>
          </a:p>
        </p:txBody>
      </p:sp>
      <p:sp>
        <p:nvSpPr>
          <p:cNvPr id="429" name="Google Shape;429;p3"/>
          <p:cNvSpPr txBox="1"/>
          <p:nvPr/>
        </p:nvSpPr>
        <p:spPr>
          <a:xfrm>
            <a:off x="349323" y="1242471"/>
            <a:ext cx="6277551" cy="510139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FFFFFF"/>
              </a:buClr>
              <a:buSzPts val="1550"/>
              <a:buFont typeface="Arial"/>
              <a:buChar char="•"/>
            </a:pPr>
            <a:r>
              <a:rPr lang="en-US" sz="1550" b="0" i="0" u="none" strike="noStrike" cap="none">
                <a:solidFill>
                  <a:srgbClr val="FFFFFF"/>
                </a:solidFill>
                <a:latin typeface="Calibri"/>
                <a:ea typeface="Calibri"/>
                <a:cs typeface="Calibri"/>
                <a:sym typeface="Calibri"/>
              </a:rPr>
              <a:t>SHOP.COM is ranked the #36</a:t>
            </a:r>
            <a:r>
              <a:rPr lang="en-US" sz="1550" b="0" i="0" u="none" strike="noStrike" cap="none" baseline="30000">
                <a:solidFill>
                  <a:srgbClr val="FFFFFF"/>
                </a:solidFill>
                <a:latin typeface="Calibri"/>
                <a:ea typeface="Calibri"/>
                <a:cs typeface="Calibri"/>
                <a:sym typeface="Calibri"/>
              </a:rPr>
              <a:t>th</a:t>
            </a:r>
            <a:r>
              <a:rPr lang="en-US" sz="1550" b="0" i="0" u="none" strike="noStrike" cap="none">
                <a:solidFill>
                  <a:srgbClr val="FFFFFF"/>
                </a:solidFill>
                <a:latin typeface="Calibri"/>
                <a:ea typeface="Calibri"/>
                <a:cs typeface="Calibri"/>
                <a:sym typeface="Calibri"/>
              </a:rPr>
              <a:t> largest global online marketplace in the 2019 Internet Retailer Top 100</a:t>
            </a:r>
            <a:endParaRPr/>
          </a:p>
          <a:p>
            <a:pPr marL="285750" marR="0" lvl="0" indent="-285750" algn="l" rtl="0">
              <a:lnSpc>
                <a:spcPct val="150000"/>
              </a:lnSpc>
              <a:spcBef>
                <a:spcPts val="0"/>
              </a:spcBef>
              <a:spcAft>
                <a:spcPts val="0"/>
              </a:spcAft>
              <a:buClr>
                <a:srgbClr val="FFFFFF"/>
              </a:buClr>
              <a:buSzPts val="1550"/>
              <a:buFont typeface="Arial"/>
              <a:buChar char="•"/>
            </a:pPr>
            <a:r>
              <a:rPr lang="en-US" sz="1550" b="0" i="0" u="none" strike="noStrike" cap="none">
                <a:solidFill>
                  <a:srgbClr val="FFFFFF"/>
                </a:solidFill>
                <a:latin typeface="Calibri"/>
                <a:ea typeface="Calibri"/>
                <a:cs typeface="Calibri"/>
                <a:sym typeface="Calibri"/>
              </a:rPr>
              <a:t>SHOP.COM is ranked #65 in the 2018 Internet Retailer Top 1000</a:t>
            </a:r>
            <a:endParaRPr/>
          </a:p>
          <a:p>
            <a:pPr marL="285750" marR="0" lvl="0" indent="-285750" algn="l" rtl="0">
              <a:lnSpc>
                <a:spcPct val="150000"/>
              </a:lnSpc>
              <a:spcBef>
                <a:spcPts val="0"/>
              </a:spcBef>
              <a:spcAft>
                <a:spcPts val="0"/>
              </a:spcAft>
              <a:buClr>
                <a:srgbClr val="FFFFFF"/>
              </a:buClr>
              <a:buSzPts val="1550"/>
              <a:buFont typeface="Arial"/>
              <a:buChar char="•"/>
            </a:pPr>
            <a:r>
              <a:rPr lang="en-US" sz="1550" b="0" i="0" u="none" strike="noStrike" cap="none">
                <a:solidFill>
                  <a:srgbClr val="FFFFFF"/>
                </a:solidFill>
                <a:latin typeface="Calibri"/>
                <a:ea typeface="Calibri"/>
                <a:cs typeface="Calibri"/>
                <a:sym typeface="Calibri"/>
              </a:rPr>
              <a:t>SHOP.COM is ranked #96 in the Internet Retailer Asia 500</a:t>
            </a:r>
            <a:endParaRPr/>
          </a:p>
          <a:p>
            <a:pPr marL="285750" marR="0" lvl="0" indent="-285750" algn="l" rtl="0">
              <a:lnSpc>
                <a:spcPct val="150000"/>
              </a:lnSpc>
              <a:spcBef>
                <a:spcPts val="0"/>
              </a:spcBef>
              <a:spcAft>
                <a:spcPts val="0"/>
              </a:spcAft>
              <a:buClr>
                <a:srgbClr val="FFFFFF"/>
              </a:buClr>
              <a:buSzPts val="1550"/>
              <a:buFont typeface="Arial"/>
              <a:buChar char="•"/>
            </a:pPr>
            <a:r>
              <a:rPr lang="en-US" sz="1550" b="0" i="0" u="none" strike="noStrike" cap="none">
                <a:solidFill>
                  <a:srgbClr val="FFFFFF"/>
                </a:solidFill>
                <a:latin typeface="Calibri"/>
                <a:ea typeface="Calibri"/>
                <a:cs typeface="Calibri"/>
                <a:sym typeface="Calibri"/>
              </a:rPr>
              <a:t>SHOP.COM is the 18</a:t>
            </a:r>
            <a:r>
              <a:rPr lang="en-US" sz="1550" b="0" i="0" u="none" strike="noStrike" cap="none" baseline="30000">
                <a:solidFill>
                  <a:srgbClr val="FFFFFF"/>
                </a:solidFill>
                <a:latin typeface="Calibri"/>
                <a:ea typeface="Calibri"/>
                <a:cs typeface="Calibri"/>
                <a:sym typeface="Calibri"/>
              </a:rPr>
              <a:t>th</a:t>
            </a:r>
            <a:r>
              <a:rPr lang="en-US" sz="1550" b="0" i="0" u="none" strike="noStrike" cap="none">
                <a:solidFill>
                  <a:srgbClr val="FFFFFF"/>
                </a:solidFill>
                <a:latin typeface="Calibri"/>
                <a:ea typeface="Calibri"/>
                <a:cs typeface="Calibri"/>
                <a:sym typeface="Calibri"/>
              </a:rPr>
              <a:t> fastest growing Internet Mobile Retailer</a:t>
            </a:r>
            <a:endParaRPr/>
          </a:p>
          <a:p>
            <a:pPr marL="285750" marR="0" lvl="0" indent="-285750" algn="l" rtl="0">
              <a:lnSpc>
                <a:spcPct val="150000"/>
              </a:lnSpc>
              <a:spcBef>
                <a:spcPts val="0"/>
              </a:spcBef>
              <a:spcAft>
                <a:spcPts val="0"/>
              </a:spcAft>
              <a:buClr>
                <a:srgbClr val="FFFFFF"/>
              </a:buClr>
              <a:buSzPts val="1550"/>
              <a:buFont typeface="Arial"/>
              <a:buChar char="•"/>
            </a:pPr>
            <a:r>
              <a:rPr lang="en-US" sz="1550" b="0" i="0" u="none" strike="noStrike" cap="none">
                <a:solidFill>
                  <a:srgbClr val="FFFFFF"/>
                </a:solidFill>
                <a:latin typeface="Calibri"/>
                <a:ea typeface="Calibri"/>
                <a:cs typeface="Calibri"/>
                <a:sym typeface="Calibri"/>
              </a:rPr>
              <a:t>SHOP.COM ranked 11</a:t>
            </a:r>
            <a:r>
              <a:rPr lang="en-US" sz="1550" b="0" i="0" u="none" strike="noStrike" cap="none" baseline="30000">
                <a:solidFill>
                  <a:srgbClr val="FFFFFF"/>
                </a:solidFill>
                <a:latin typeface="Calibri"/>
                <a:ea typeface="Calibri"/>
                <a:cs typeface="Calibri"/>
                <a:sym typeface="Calibri"/>
              </a:rPr>
              <a:t>th</a:t>
            </a:r>
            <a:r>
              <a:rPr lang="en-US" sz="1550" b="0" i="0" u="none" strike="noStrike" cap="none">
                <a:solidFill>
                  <a:srgbClr val="FFFFFF"/>
                </a:solidFill>
                <a:latin typeface="Calibri"/>
                <a:ea typeface="Calibri"/>
                <a:cs typeface="Calibri"/>
                <a:sym typeface="Calibri"/>
              </a:rPr>
              <a:t> in Newsweek Magazine’s 2020 Best Online Shops</a:t>
            </a:r>
            <a:endParaRPr/>
          </a:p>
          <a:p>
            <a:pPr marL="285750" marR="0" lvl="0" indent="-285750" algn="l" rtl="0">
              <a:lnSpc>
                <a:spcPct val="150000"/>
              </a:lnSpc>
              <a:spcBef>
                <a:spcPts val="0"/>
              </a:spcBef>
              <a:spcAft>
                <a:spcPts val="0"/>
              </a:spcAft>
              <a:buClr>
                <a:srgbClr val="FFFFFF"/>
              </a:buClr>
              <a:buSzPts val="1550"/>
              <a:buFont typeface="Arial"/>
              <a:buChar char="•"/>
            </a:pPr>
            <a:r>
              <a:rPr lang="en-US" sz="1550" b="0" i="0" u="none" strike="noStrike" cap="none">
                <a:solidFill>
                  <a:srgbClr val="FFFFFF"/>
                </a:solidFill>
                <a:latin typeface="Calibri"/>
                <a:ea typeface="Calibri"/>
                <a:cs typeface="Calibri"/>
                <a:sym typeface="Calibri"/>
              </a:rPr>
              <a:t>Market America | SHOP.COM has an A+ Rating with the Better Business Bureau</a:t>
            </a:r>
            <a:endParaRPr/>
          </a:p>
          <a:p>
            <a:pPr marL="285750" marR="0" lvl="0" indent="-285750" algn="l" rtl="0">
              <a:lnSpc>
                <a:spcPct val="150000"/>
              </a:lnSpc>
              <a:spcBef>
                <a:spcPts val="0"/>
              </a:spcBef>
              <a:spcAft>
                <a:spcPts val="0"/>
              </a:spcAft>
              <a:buClr>
                <a:srgbClr val="FFFFFF"/>
              </a:buClr>
              <a:buSzPts val="1550"/>
              <a:buFont typeface="Arial"/>
              <a:buChar char="•"/>
            </a:pPr>
            <a:r>
              <a:rPr lang="en-US" sz="1550" b="0" i="0" u="none" strike="noStrike" cap="none">
                <a:solidFill>
                  <a:srgbClr val="FFFFFF"/>
                </a:solidFill>
                <a:latin typeface="Calibri"/>
                <a:ea typeface="Calibri"/>
                <a:cs typeface="Calibri"/>
                <a:sym typeface="Calibri"/>
              </a:rPr>
              <a:t>Market America | SHOP.COM was ranked 16</a:t>
            </a:r>
            <a:r>
              <a:rPr lang="en-US" sz="1550" b="0" i="0" u="none" strike="noStrike" cap="none" baseline="30000">
                <a:solidFill>
                  <a:srgbClr val="FFFFFF"/>
                </a:solidFill>
                <a:latin typeface="Calibri"/>
                <a:ea typeface="Calibri"/>
                <a:cs typeface="Calibri"/>
                <a:sym typeface="Calibri"/>
              </a:rPr>
              <a:t>th</a:t>
            </a:r>
            <a:r>
              <a:rPr lang="en-US" sz="1550" b="0" i="0" u="none" strike="noStrike" cap="none">
                <a:solidFill>
                  <a:srgbClr val="FFFFFF"/>
                </a:solidFill>
                <a:latin typeface="Calibri"/>
                <a:ea typeface="Calibri"/>
                <a:cs typeface="Calibri"/>
                <a:sym typeface="Calibri"/>
              </a:rPr>
              <a:t> in the 2019 Grant Thornton North Carolina Top 100</a:t>
            </a:r>
            <a:r>
              <a:rPr lang="en-US" sz="1550" b="0" i="0" u="none" strike="noStrike" cap="none" baseline="30000">
                <a:solidFill>
                  <a:srgbClr val="FFFFFF"/>
                </a:solidFill>
                <a:latin typeface="Calibri"/>
                <a:ea typeface="Calibri"/>
                <a:cs typeface="Calibri"/>
                <a:sym typeface="Calibri"/>
              </a:rPr>
              <a:t>®</a:t>
            </a:r>
            <a:r>
              <a:rPr lang="en-US" sz="1550" b="0" i="0" u="none" strike="noStrike" cap="none">
                <a:solidFill>
                  <a:srgbClr val="FFFFFF"/>
                </a:solidFill>
                <a:latin typeface="Calibri"/>
                <a:ea typeface="Calibri"/>
                <a:cs typeface="Calibri"/>
                <a:sym typeface="Calibri"/>
              </a:rPr>
              <a:t> (NC100)</a:t>
            </a:r>
            <a:endParaRPr/>
          </a:p>
          <a:p>
            <a:pPr marL="285750" marR="0" lvl="0" indent="-285750" algn="l" rtl="0">
              <a:lnSpc>
                <a:spcPct val="150000"/>
              </a:lnSpc>
              <a:spcBef>
                <a:spcPts val="0"/>
              </a:spcBef>
              <a:spcAft>
                <a:spcPts val="0"/>
              </a:spcAft>
              <a:buClr>
                <a:srgbClr val="FFFFFF"/>
              </a:buClr>
              <a:buSzPts val="1550"/>
              <a:buFont typeface="Arial"/>
              <a:buChar char="•"/>
            </a:pPr>
            <a:r>
              <a:rPr lang="en-US" sz="1550" b="0" i="0" u="none" strike="noStrike" cap="none">
                <a:solidFill>
                  <a:srgbClr val="FFFFFF"/>
                </a:solidFill>
                <a:latin typeface="Calibri"/>
                <a:ea typeface="Calibri"/>
                <a:cs typeface="Calibri"/>
                <a:sym typeface="Calibri"/>
              </a:rPr>
              <a:t>Market America | SHOP.COM received Triad Business Journal’s</a:t>
            </a:r>
            <a:br>
              <a:rPr lang="en-US" sz="1550" b="0" i="0" u="none" strike="noStrike" cap="none">
                <a:solidFill>
                  <a:srgbClr val="FFFFFF"/>
                </a:solidFill>
                <a:latin typeface="Calibri"/>
                <a:ea typeface="Calibri"/>
                <a:cs typeface="Calibri"/>
                <a:sym typeface="Calibri"/>
              </a:rPr>
            </a:br>
            <a:r>
              <a:rPr lang="en-US" sz="1550" b="0" i="0" u="none" strike="noStrike" cap="none">
                <a:solidFill>
                  <a:srgbClr val="FFFFFF"/>
                </a:solidFill>
                <a:latin typeface="Calibri"/>
                <a:ea typeface="Calibri"/>
                <a:cs typeface="Calibri"/>
                <a:sym typeface="Calibri"/>
              </a:rPr>
              <a:t>2019  “Fast 50” award as one of the top privately-held companies for sustained growth, driving the area’s economy.  This marks the 14</a:t>
            </a:r>
            <a:r>
              <a:rPr lang="en-US" sz="1550" b="0" i="0" u="none" strike="noStrike" cap="none" baseline="30000">
                <a:solidFill>
                  <a:srgbClr val="FFFFFF"/>
                </a:solidFill>
                <a:latin typeface="Calibri"/>
                <a:ea typeface="Calibri"/>
                <a:cs typeface="Calibri"/>
                <a:sym typeface="Calibri"/>
              </a:rPr>
              <a:t>th</a:t>
            </a:r>
            <a:r>
              <a:rPr lang="en-US" sz="1550" b="0" i="0" u="none" strike="noStrike" cap="none">
                <a:solidFill>
                  <a:srgbClr val="FFFFFF"/>
                </a:solidFill>
                <a:latin typeface="Calibri"/>
                <a:ea typeface="Calibri"/>
                <a:cs typeface="Calibri"/>
                <a:sym typeface="Calibri"/>
              </a:rPr>
              <a:t> time the company has won this award.</a:t>
            </a:r>
            <a:endParaRPr/>
          </a:p>
        </p:txBody>
      </p:sp>
      <p:pic>
        <p:nvPicPr>
          <p:cNvPr id="430" name="Google Shape;430;p3" descr="A close up of a sign&#10;&#10;Description automatically generated"/>
          <p:cNvPicPr preferRelativeResize="0"/>
          <p:nvPr/>
        </p:nvPicPr>
        <p:blipFill rotWithShape="1">
          <a:blip r:embed="rId3">
            <a:alphaModFix/>
          </a:blip>
          <a:srcRect/>
          <a:stretch/>
        </p:blipFill>
        <p:spPr>
          <a:xfrm>
            <a:off x="6489473" y="198677"/>
            <a:ext cx="1821873" cy="1821873"/>
          </a:xfrm>
          <a:prstGeom prst="rect">
            <a:avLst/>
          </a:prstGeom>
          <a:noFill/>
          <a:ln>
            <a:noFill/>
          </a:ln>
        </p:spPr>
      </p:pic>
      <p:pic>
        <p:nvPicPr>
          <p:cNvPr id="431" name="Google Shape;431;p3"/>
          <p:cNvPicPr preferRelativeResize="0"/>
          <p:nvPr/>
        </p:nvPicPr>
        <p:blipFill rotWithShape="1">
          <a:blip r:embed="rId4">
            <a:alphaModFix/>
          </a:blip>
          <a:srcRect t="-7320"/>
          <a:stretch/>
        </p:blipFill>
        <p:spPr>
          <a:xfrm>
            <a:off x="6558891" y="2138547"/>
            <a:ext cx="1821873" cy="1112124"/>
          </a:xfrm>
          <a:prstGeom prst="rect">
            <a:avLst/>
          </a:prstGeom>
          <a:noFill/>
          <a:ln>
            <a:noFill/>
          </a:ln>
        </p:spPr>
      </p:pic>
      <p:pic>
        <p:nvPicPr>
          <p:cNvPr id="432" name="Google Shape;432;p3"/>
          <p:cNvPicPr preferRelativeResize="0"/>
          <p:nvPr/>
        </p:nvPicPr>
        <p:blipFill rotWithShape="1">
          <a:blip r:embed="rId5">
            <a:alphaModFix/>
          </a:blip>
          <a:srcRect/>
          <a:stretch/>
        </p:blipFill>
        <p:spPr>
          <a:xfrm>
            <a:off x="10018961" y="2451262"/>
            <a:ext cx="1823760" cy="692550"/>
          </a:xfrm>
          <a:prstGeom prst="rect">
            <a:avLst/>
          </a:prstGeom>
          <a:noFill/>
          <a:ln>
            <a:noFill/>
          </a:ln>
        </p:spPr>
      </p:pic>
      <p:pic>
        <p:nvPicPr>
          <p:cNvPr id="433" name="Google Shape;433;p3"/>
          <p:cNvPicPr preferRelativeResize="0"/>
          <p:nvPr/>
        </p:nvPicPr>
        <p:blipFill rotWithShape="1">
          <a:blip r:embed="rId6">
            <a:alphaModFix/>
          </a:blip>
          <a:srcRect/>
          <a:stretch/>
        </p:blipFill>
        <p:spPr>
          <a:xfrm>
            <a:off x="869557" y="127980"/>
            <a:ext cx="5240920" cy="484309"/>
          </a:xfrm>
          <a:prstGeom prst="rect">
            <a:avLst/>
          </a:prstGeom>
          <a:noFill/>
          <a:ln>
            <a:noFill/>
          </a:ln>
        </p:spPr>
      </p:pic>
      <p:pic>
        <p:nvPicPr>
          <p:cNvPr id="434" name="Google Shape;434;p3" descr="A close up of a sign&#10;&#10;Description automatically generated"/>
          <p:cNvPicPr preferRelativeResize="0"/>
          <p:nvPr/>
        </p:nvPicPr>
        <p:blipFill rotWithShape="1">
          <a:blip r:embed="rId7">
            <a:alphaModFix/>
          </a:blip>
          <a:srcRect/>
          <a:stretch/>
        </p:blipFill>
        <p:spPr>
          <a:xfrm>
            <a:off x="8402105" y="301119"/>
            <a:ext cx="1616859" cy="1616858"/>
          </a:xfrm>
          <a:prstGeom prst="rect">
            <a:avLst/>
          </a:prstGeom>
          <a:noFill/>
          <a:ln>
            <a:noFill/>
          </a:ln>
        </p:spPr>
      </p:pic>
      <p:pic>
        <p:nvPicPr>
          <p:cNvPr id="435" name="Google Shape;435;p3" descr="A close up of a logo&#10;&#10;Description automatically generated"/>
          <p:cNvPicPr preferRelativeResize="0"/>
          <p:nvPr/>
        </p:nvPicPr>
        <p:blipFill rotWithShape="1">
          <a:blip r:embed="rId8">
            <a:alphaModFix/>
          </a:blip>
          <a:srcRect/>
          <a:stretch/>
        </p:blipFill>
        <p:spPr>
          <a:xfrm>
            <a:off x="8678096" y="2322129"/>
            <a:ext cx="1064872" cy="868706"/>
          </a:xfrm>
          <a:prstGeom prst="rect">
            <a:avLst/>
          </a:prstGeom>
          <a:noFill/>
          <a:ln>
            <a:noFill/>
          </a:ln>
        </p:spPr>
      </p:pic>
      <p:pic>
        <p:nvPicPr>
          <p:cNvPr id="436" name="Google Shape;436;p3"/>
          <p:cNvPicPr preferRelativeResize="0"/>
          <p:nvPr/>
        </p:nvPicPr>
        <p:blipFill rotWithShape="1">
          <a:blip r:embed="rId9">
            <a:alphaModFix/>
          </a:blip>
          <a:srcRect/>
          <a:stretch/>
        </p:blipFill>
        <p:spPr>
          <a:xfrm>
            <a:off x="10225818" y="302872"/>
            <a:ext cx="1582264" cy="1582264"/>
          </a:xfrm>
          <a:prstGeom prst="rect">
            <a:avLst/>
          </a:prstGeom>
          <a:noFill/>
          <a:ln>
            <a:noFill/>
          </a:ln>
        </p:spPr>
      </p:pic>
      <p:pic>
        <p:nvPicPr>
          <p:cNvPr id="437" name="Google Shape;437;p3" descr="May be an image of phone, screen and text that says 'SHOP.COM Podlgnretoeo Helps Support Optimal Head Comfort Health BUYNOW bymygra&quot; Newsweek BEST ONLINE SHOPS 2021 ranked #19 SHOP.COM® powered by marketamerica Top Stores See_AllStores Ralse layered +Upto200% Cashback +Up1o200% Cashback Newsweek, working with Statista, compiled listo 9,500 US online shops. Those the most American visitors 2020 received further evaluation, including survey feedbackf from 8,000 American online shoppers. ELEVEN MOVES BEDBATH&amp; EYOND Out the online shops the US, SHOP.COM ranked Universal Provider -General category, along with companies such Amazon, Walmart, Target and Dollar Tree. This prestigious ranking speaks highly the company's high-tech, high touch user experience. Congratulations!'"/>
          <p:cNvPicPr preferRelativeResize="0"/>
          <p:nvPr/>
        </p:nvPicPr>
        <p:blipFill rotWithShape="1">
          <a:blip r:embed="rId10">
            <a:alphaModFix/>
          </a:blip>
          <a:srcRect/>
          <a:stretch/>
        </p:blipFill>
        <p:spPr>
          <a:xfrm>
            <a:off x="6913569" y="3621393"/>
            <a:ext cx="2437268" cy="2437268"/>
          </a:xfrm>
          <a:prstGeom prst="rect">
            <a:avLst/>
          </a:prstGeom>
          <a:noFill/>
          <a:ln>
            <a:noFill/>
          </a:ln>
        </p:spPr>
      </p:pic>
      <p:pic>
        <p:nvPicPr>
          <p:cNvPr id="438" name="Google Shape;438;p3"/>
          <p:cNvPicPr preferRelativeResize="0"/>
          <p:nvPr/>
        </p:nvPicPr>
        <p:blipFill rotWithShape="1">
          <a:blip r:embed="rId11">
            <a:alphaModFix/>
          </a:blip>
          <a:srcRect/>
          <a:stretch/>
        </p:blipFill>
        <p:spPr>
          <a:xfrm>
            <a:off x="9618290" y="3756961"/>
            <a:ext cx="2204832" cy="2204832"/>
          </a:xfrm>
          <a:prstGeom prst="rect">
            <a:avLst/>
          </a:prstGeom>
          <a:noFill/>
          <a:ln>
            <a:noFill/>
          </a:ln>
        </p:spPr>
      </p:pic>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0"/>
        <p:cNvGrpSpPr/>
        <p:nvPr/>
      </p:nvGrpSpPr>
      <p:grpSpPr>
        <a:xfrm>
          <a:off x="0" y="0"/>
          <a:ext cx="0" cy="0"/>
          <a:chOff x="0" y="0"/>
          <a:chExt cx="0" cy="0"/>
        </a:xfrm>
      </p:grpSpPr>
      <p:sp>
        <p:nvSpPr>
          <p:cNvPr id="611" name="Google Shape;611;p30"/>
          <p:cNvSpPr txBox="1"/>
          <p:nvPr/>
        </p:nvSpPr>
        <p:spPr>
          <a:xfrm>
            <a:off x="1828800" y="533400"/>
            <a:ext cx="10363200" cy="914400"/>
          </a:xfrm>
          <a:prstGeom prst="rect">
            <a:avLst/>
          </a:prstGeom>
          <a:noFill/>
          <a:ln>
            <a:noFill/>
          </a:ln>
          <a:effectLst>
            <a:outerShdw blurRad="63500" dist="35921" dir="2700000" algn="ctr" rotWithShape="0">
              <a:srgbClr val="3B3B3B"/>
            </a:outerShdw>
          </a:effectLst>
        </p:spPr>
        <p:txBody>
          <a:bodyPr spcFirstLastPara="1" wrap="square" lIns="45700" tIns="45700" rIns="45700" bIns="45700" anchor="ctr" anchorCtr="0">
            <a:normAutofit/>
          </a:bodyPr>
          <a:lstStyle/>
          <a:p>
            <a:pPr marL="0" marR="0" lvl="0" indent="0" algn="l" rtl="0">
              <a:spcBef>
                <a:spcPts val="0"/>
              </a:spcBef>
              <a:spcAft>
                <a:spcPts val="0"/>
              </a:spcAft>
              <a:buClr>
                <a:srgbClr val="FFFFFF"/>
              </a:buClr>
              <a:buSzPts val="4600"/>
              <a:buFont typeface="Trebuchet MS"/>
              <a:buNone/>
            </a:pPr>
            <a:r>
              <a:rPr lang="en-US" sz="4600">
                <a:solidFill>
                  <a:srgbClr val="FFFFFF"/>
                </a:solidFill>
                <a:latin typeface="Trebuchet MS"/>
                <a:ea typeface="Trebuchet MS"/>
                <a:cs typeface="Trebuchet MS"/>
                <a:sym typeface="Trebuchet MS"/>
              </a:rPr>
              <a:t>Isotonix</a:t>
            </a:r>
            <a:r>
              <a:rPr lang="en-US" sz="4600" baseline="30000">
                <a:solidFill>
                  <a:srgbClr val="FFFFFF"/>
                </a:solidFill>
                <a:latin typeface="Trebuchet MS"/>
                <a:ea typeface="Trebuchet MS"/>
                <a:cs typeface="Trebuchet MS"/>
                <a:sym typeface="Trebuchet MS"/>
              </a:rPr>
              <a:t>®</a:t>
            </a:r>
            <a:r>
              <a:rPr lang="en-US" sz="4600">
                <a:solidFill>
                  <a:srgbClr val="FFFFFF"/>
                </a:solidFill>
                <a:latin typeface="Trebuchet MS"/>
                <a:ea typeface="Trebuchet MS"/>
                <a:cs typeface="Trebuchet MS"/>
                <a:sym typeface="Trebuchet MS"/>
              </a:rPr>
              <a:t> Activated B-Complex</a:t>
            </a:r>
            <a:endParaRPr/>
          </a:p>
        </p:txBody>
      </p:sp>
      <p:sp>
        <p:nvSpPr>
          <p:cNvPr id="612" name="Google Shape;612;p30"/>
          <p:cNvSpPr txBox="1"/>
          <p:nvPr/>
        </p:nvSpPr>
        <p:spPr>
          <a:xfrm>
            <a:off x="1828800" y="1600200"/>
            <a:ext cx="10363200" cy="4114800"/>
          </a:xfrm>
          <a:prstGeom prst="rect">
            <a:avLst/>
          </a:prstGeom>
          <a:noFill/>
          <a:ln>
            <a:noFill/>
          </a:ln>
        </p:spPr>
        <p:txBody>
          <a:bodyPr spcFirstLastPara="1" wrap="square" lIns="91425" tIns="45700" rIns="91425" bIns="45700" anchor="t" anchorCtr="0">
            <a:normAutofit/>
          </a:bodyPr>
          <a:lstStyle/>
          <a:p>
            <a:pPr marL="420624" marR="0" lvl="0" indent="-384047" algn="l" rtl="0">
              <a:spcBef>
                <a:spcPts val="0"/>
              </a:spcBef>
              <a:spcAft>
                <a:spcPts val="0"/>
              </a:spcAft>
              <a:buClr>
                <a:srgbClr val="FFFFFF"/>
              </a:buClr>
              <a:buSzPts val="2080"/>
              <a:buFont typeface="Noto Sans Symbols"/>
              <a:buChar char="⦿"/>
            </a:pPr>
            <a:r>
              <a:rPr lang="en-US" sz="2600">
                <a:solidFill>
                  <a:srgbClr val="FFFFFF"/>
                </a:solidFill>
                <a:latin typeface="Trebuchet MS"/>
                <a:ea typeface="Trebuchet MS"/>
                <a:cs typeface="Trebuchet MS"/>
                <a:sym typeface="Trebuchet MS"/>
              </a:rPr>
              <a:t>Contains the metabolically activated </a:t>
            </a:r>
            <a:br>
              <a:rPr lang="en-US" sz="2600">
                <a:solidFill>
                  <a:srgbClr val="FFFFFF"/>
                </a:solidFill>
                <a:latin typeface="Trebuchet MS"/>
                <a:ea typeface="Trebuchet MS"/>
                <a:cs typeface="Trebuchet MS"/>
                <a:sym typeface="Trebuchet MS"/>
              </a:rPr>
            </a:br>
            <a:r>
              <a:rPr lang="en-US" sz="2600">
                <a:solidFill>
                  <a:srgbClr val="FFFFFF"/>
                </a:solidFill>
                <a:latin typeface="Trebuchet MS"/>
                <a:ea typeface="Trebuchet MS"/>
                <a:cs typeface="Trebuchet MS"/>
                <a:sym typeface="Trebuchet MS"/>
              </a:rPr>
              <a:t>forms of critical B vitamins </a:t>
            </a:r>
            <a:endParaRPr/>
          </a:p>
          <a:p>
            <a:pPr marL="420624" marR="0" lvl="0" indent="-384047" algn="l" rtl="0">
              <a:spcBef>
                <a:spcPts val="520"/>
              </a:spcBef>
              <a:spcAft>
                <a:spcPts val="0"/>
              </a:spcAft>
              <a:buClr>
                <a:srgbClr val="FFFFFF"/>
              </a:buClr>
              <a:buSzPts val="2080"/>
              <a:buFont typeface="Noto Sans Symbols"/>
              <a:buChar char="⦿"/>
            </a:pPr>
            <a:r>
              <a:rPr lang="en-US" sz="2600">
                <a:solidFill>
                  <a:srgbClr val="FFFFFF"/>
                </a:solidFill>
                <a:latin typeface="Trebuchet MS"/>
                <a:ea typeface="Trebuchet MS"/>
                <a:cs typeface="Trebuchet MS"/>
                <a:sym typeface="Trebuchet MS"/>
              </a:rPr>
              <a:t>Supports metabolism</a:t>
            </a:r>
            <a:endParaRPr/>
          </a:p>
          <a:p>
            <a:pPr marL="420624" marR="0" lvl="0" indent="-384047" algn="l" rtl="0">
              <a:spcBef>
                <a:spcPts val="520"/>
              </a:spcBef>
              <a:spcAft>
                <a:spcPts val="0"/>
              </a:spcAft>
              <a:buClr>
                <a:srgbClr val="FFFFFF"/>
              </a:buClr>
              <a:buSzPts val="2080"/>
              <a:buFont typeface="Noto Sans Symbols"/>
              <a:buChar char="⦿"/>
            </a:pPr>
            <a:r>
              <a:rPr lang="en-US" sz="2600">
                <a:solidFill>
                  <a:srgbClr val="FFFFFF"/>
                </a:solidFill>
                <a:latin typeface="Trebuchet MS"/>
                <a:ea typeface="Trebuchet MS"/>
                <a:cs typeface="Trebuchet MS"/>
                <a:sym typeface="Trebuchet MS"/>
              </a:rPr>
              <a:t>Promotes nervous system </a:t>
            </a:r>
            <a:br>
              <a:rPr lang="en-US" sz="2600">
                <a:solidFill>
                  <a:srgbClr val="FFFFFF"/>
                </a:solidFill>
                <a:latin typeface="Trebuchet MS"/>
                <a:ea typeface="Trebuchet MS"/>
                <a:cs typeface="Trebuchet MS"/>
                <a:sym typeface="Trebuchet MS"/>
              </a:rPr>
            </a:br>
            <a:r>
              <a:rPr lang="en-US" sz="2600">
                <a:solidFill>
                  <a:srgbClr val="FFFFFF"/>
                </a:solidFill>
                <a:latin typeface="Trebuchet MS"/>
                <a:ea typeface="Trebuchet MS"/>
                <a:cs typeface="Trebuchet MS"/>
                <a:sym typeface="Trebuchet MS"/>
              </a:rPr>
              <a:t>and immune function</a:t>
            </a:r>
            <a:endParaRPr/>
          </a:p>
          <a:p>
            <a:pPr marL="420624" marR="0" lvl="0" indent="-384047" algn="l" rtl="0">
              <a:spcBef>
                <a:spcPts val="520"/>
              </a:spcBef>
              <a:spcAft>
                <a:spcPts val="0"/>
              </a:spcAft>
              <a:buClr>
                <a:srgbClr val="FFFFFF"/>
              </a:buClr>
              <a:buSzPts val="2080"/>
              <a:buFont typeface="Noto Sans Symbols"/>
              <a:buChar char="⦿"/>
            </a:pPr>
            <a:r>
              <a:rPr lang="en-US" sz="2600">
                <a:solidFill>
                  <a:srgbClr val="FFFFFF"/>
                </a:solidFill>
                <a:latin typeface="Trebuchet MS"/>
                <a:ea typeface="Trebuchet MS"/>
                <a:cs typeface="Trebuchet MS"/>
                <a:sym typeface="Trebuchet MS"/>
              </a:rPr>
              <a:t>Decreases stress</a:t>
            </a:r>
            <a:endParaRPr/>
          </a:p>
          <a:p>
            <a:pPr marL="420624" marR="0" lvl="0" indent="-384047" algn="l" rtl="0">
              <a:spcBef>
                <a:spcPts val="520"/>
              </a:spcBef>
              <a:spcAft>
                <a:spcPts val="0"/>
              </a:spcAft>
              <a:buClr>
                <a:srgbClr val="FFFFFF"/>
              </a:buClr>
              <a:buSzPts val="2080"/>
              <a:buFont typeface="Noto Sans Symbols"/>
              <a:buChar char="⦿"/>
            </a:pPr>
            <a:r>
              <a:rPr lang="en-US" sz="2600">
                <a:solidFill>
                  <a:srgbClr val="FFFFFF"/>
                </a:solidFill>
                <a:latin typeface="Trebuchet MS"/>
                <a:ea typeface="Trebuchet MS"/>
                <a:cs typeface="Trebuchet MS"/>
                <a:sym typeface="Trebuchet MS"/>
              </a:rPr>
              <a:t>Increases energy</a:t>
            </a:r>
            <a:endParaRPr/>
          </a:p>
          <a:p>
            <a:pPr marL="420624" marR="0" lvl="0" indent="-384047" algn="l" rtl="0">
              <a:spcBef>
                <a:spcPts val="520"/>
              </a:spcBef>
              <a:spcAft>
                <a:spcPts val="0"/>
              </a:spcAft>
              <a:buClr>
                <a:srgbClr val="FFFFFF"/>
              </a:buClr>
              <a:buSzPts val="2080"/>
              <a:buFont typeface="Noto Sans Symbols"/>
              <a:buChar char="⦿"/>
            </a:pPr>
            <a:r>
              <a:rPr lang="en-US" sz="2600">
                <a:solidFill>
                  <a:srgbClr val="FFFFFF"/>
                </a:solidFill>
                <a:latin typeface="Trebuchet MS"/>
                <a:ea typeface="Trebuchet MS"/>
                <a:cs typeface="Trebuchet MS"/>
                <a:sym typeface="Trebuchet MS"/>
              </a:rPr>
              <a:t>Supports heart health</a:t>
            </a:r>
            <a:endParaRPr/>
          </a:p>
          <a:p>
            <a:pPr marL="420624" marR="0" lvl="0" indent="-384047" algn="l" rtl="0">
              <a:lnSpc>
                <a:spcPct val="80000"/>
              </a:lnSpc>
              <a:spcBef>
                <a:spcPts val="520"/>
              </a:spcBef>
              <a:spcAft>
                <a:spcPts val="0"/>
              </a:spcAft>
              <a:buClr>
                <a:srgbClr val="6EA0B0"/>
              </a:buClr>
              <a:buSzPts val="2080"/>
              <a:buFont typeface="Noto Sans Symbols"/>
              <a:buNone/>
            </a:pPr>
            <a:endParaRPr sz="2600">
              <a:solidFill>
                <a:srgbClr val="FFFFFF"/>
              </a:solidFill>
              <a:latin typeface="Trebuchet MS"/>
              <a:ea typeface="Trebuchet MS"/>
              <a:cs typeface="Trebuchet MS"/>
              <a:sym typeface="Trebuchet MS"/>
            </a:endParaRPr>
          </a:p>
          <a:p>
            <a:pPr marL="420624" marR="0" lvl="0" indent="-251968" algn="l" rtl="0">
              <a:lnSpc>
                <a:spcPct val="80000"/>
              </a:lnSpc>
              <a:spcBef>
                <a:spcPts val="520"/>
              </a:spcBef>
              <a:spcAft>
                <a:spcPts val="0"/>
              </a:spcAft>
              <a:buClr>
                <a:srgbClr val="6EA0B0"/>
              </a:buClr>
              <a:buSzPts val="2080"/>
              <a:buFont typeface="Noto Sans Symbols"/>
              <a:buNone/>
            </a:pPr>
            <a:endParaRPr sz="2600">
              <a:solidFill>
                <a:srgbClr val="FFFFFF"/>
              </a:solidFill>
              <a:latin typeface="Trebuchet MS"/>
              <a:ea typeface="Trebuchet MS"/>
              <a:cs typeface="Trebuchet MS"/>
              <a:sym typeface="Trebuchet MS"/>
            </a:endParaRPr>
          </a:p>
        </p:txBody>
      </p:sp>
      <p:pic>
        <p:nvPicPr>
          <p:cNvPr id="613" name="Google Shape;613;p30"/>
          <p:cNvPicPr preferRelativeResize="0"/>
          <p:nvPr/>
        </p:nvPicPr>
        <p:blipFill rotWithShape="1">
          <a:blip r:embed="rId4">
            <a:alphaModFix/>
          </a:blip>
          <a:srcRect l="27634" r="27203"/>
          <a:stretch/>
        </p:blipFill>
        <p:spPr>
          <a:xfrm>
            <a:off x="9564417" y="2209800"/>
            <a:ext cx="2098675" cy="4648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8"/>
        <p:cNvGrpSpPr/>
        <p:nvPr/>
      </p:nvGrpSpPr>
      <p:grpSpPr>
        <a:xfrm>
          <a:off x="0" y="0"/>
          <a:ext cx="0" cy="0"/>
          <a:chOff x="0" y="0"/>
          <a:chExt cx="0" cy="0"/>
        </a:xfrm>
      </p:grpSpPr>
      <p:sp>
        <p:nvSpPr>
          <p:cNvPr id="619" name="Google Shape;619;p31" descr="https://bay173.afx.ms/att/GetInline.aspx?messageid=5448a5ec-7d16-11e6-948e-10604b9f9027&amp;attindex=0&amp;cp=-1&amp;attdepth=0&amp;imgsrc=cid%3aAFCD67C6-B878-4704-B967-9091709449CD&amp;cid=6bd184fd2117517a&amp;shared=1&amp;hm__login=steverodriguez1&amp;hm__domain=hotmail.com&amp;ip=10.111.82.8&amp;d=d1&amp;mf=0&amp;hm__ts=Sat%2c%2017%20Sep%202016%2020%3a36%3a38%20GMT&amp;st=steverodriguez1&amp;hm__ha=01_1df5c4a03351adfe45ca8b9a7bfe5b002886156ffaef2c2a4141568ce52b77cc&amp;oneredir=1"/>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Arial"/>
              <a:ea typeface="Arial"/>
              <a:cs typeface="Arial"/>
              <a:sym typeface="Arial"/>
            </a:endParaRPr>
          </a:p>
        </p:txBody>
      </p:sp>
      <p:pic>
        <p:nvPicPr>
          <p:cNvPr id="620" name="Google Shape;620;p31"/>
          <p:cNvPicPr preferRelativeResize="0"/>
          <p:nvPr/>
        </p:nvPicPr>
        <p:blipFill rotWithShape="1">
          <a:blip r:embed="rId3">
            <a:alphaModFix/>
          </a:blip>
          <a:srcRect t="1202" b="2695"/>
          <a:stretch/>
        </p:blipFill>
        <p:spPr>
          <a:xfrm>
            <a:off x="2807372" y="130968"/>
            <a:ext cx="7073900" cy="6596063"/>
          </a:xfrm>
          <a:prstGeom prst="rect">
            <a:avLst/>
          </a:prstGeom>
          <a:noFill/>
          <a:ln>
            <a:noFill/>
          </a:ln>
          <a:effectLst>
            <a:outerShdw blurRad="50800" dist="38100" algn="l" rotWithShape="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32"/>
          <p:cNvSpPr/>
          <p:nvPr/>
        </p:nvSpPr>
        <p:spPr>
          <a:xfrm>
            <a:off x="0" y="5716"/>
            <a:ext cx="12192000" cy="984885"/>
          </a:xfrm>
          <a:prstGeom prst="rect">
            <a:avLst/>
          </a:prstGeom>
          <a:noFill/>
          <a:ln>
            <a:noFill/>
          </a:ln>
          <a:effectLst>
            <a:outerShdw blurRad="40000" dist="23000" dir="5400000" rotWithShape="0">
              <a:srgbClr val="000000">
                <a:alpha val="34901"/>
              </a:srgbClr>
            </a:outerShdw>
          </a:effectLst>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403152"/>
              </a:buClr>
              <a:buSzPts val="7200"/>
              <a:buFont typeface="Arial"/>
              <a:buNone/>
            </a:pPr>
            <a:r>
              <a:rPr lang="en-US" sz="7200" b="1" i="0" u="none" strike="noStrike" cap="none">
                <a:solidFill>
                  <a:srgbClr val="403152"/>
                </a:solidFill>
                <a:latin typeface="Arial"/>
                <a:ea typeface="Arial"/>
                <a:cs typeface="Arial"/>
                <a:sym typeface="Arial"/>
              </a:rPr>
              <a:t>Getting  Enough Calcium  </a:t>
            </a:r>
            <a:endParaRPr/>
          </a:p>
          <a:p>
            <a:pPr marL="0" marR="0" lvl="0" indent="0" algn="ctr" rtl="0">
              <a:lnSpc>
                <a:spcPct val="100000"/>
              </a:lnSpc>
              <a:spcBef>
                <a:spcPts val="0"/>
              </a:spcBef>
              <a:spcAft>
                <a:spcPts val="0"/>
              </a:spcAft>
              <a:buClr>
                <a:schemeClr val="lt1"/>
              </a:buClr>
              <a:buSzPts val="1067"/>
              <a:buFont typeface="Calibri"/>
              <a:buNone/>
            </a:pPr>
            <a:endParaRPr sz="1067" b="0" i="0" u="none" strike="noStrike" cap="none">
              <a:solidFill>
                <a:srgbClr val="FFFFFF"/>
              </a:solidFill>
              <a:latin typeface="Arial"/>
              <a:ea typeface="Arial"/>
              <a:cs typeface="Arial"/>
              <a:sym typeface="Arial"/>
            </a:endParaRPr>
          </a:p>
        </p:txBody>
      </p:sp>
      <p:pic>
        <p:nvPicPr>
          <p:cNvPr id="627" name="Google Shape;627;p32"/>
          <p:cNvPicPr preferRelativeResize="0">
            <a:picLocks noGrp="1"/>
          </p:cNvPicPr>
          <p:nvPr>
            <p:ph type="body" idx="4294967295"/>
          </p:nvPr>
        </p:nvPicPr>
        <p:blipFill rotWithShape="1">
          <a:blip r:embed="rId3">
            <a:alphaModFix/>
          </a:blip>
          <a:srcRect/>
          <a:stretch/>
        </p:blipFill>
        <p:spPr>
          <a:xfrm>
            <a:off x="265290" y="1535236"/>
            <a:ext cx="6745116" cy="4681141"/>
          </a:xfrm>
          <a:prstGeom prst="rect">
            <a:avLst/>
          </a:prstGeom>
          <a:noFill/>
          <a:ln>
            <a:noFill/>
          </a:ln>
        </p:spPr>
      </p:pic>
      <p:pic>
        <p:nvPicPr>
          <p:cNvPr id="628" name="Google Shape;628;p32"/>
          <p:cNvPicPr preferRelativeResize="0">
            <a:picLocks noGrp="1"/>
          </p:cNvPicPr>
          <p:nvPr>
            <p:ph type="body" idx="4294967295"/>
          </p:nvPr>
        </p:nvPicPr>
        <p:blipFill rotWithShape="1">
          <a:blip r:embed="rId4">
            <a:alphaModFix/>
          </a:blip>
          <a:srcRect/>
          <a:stretch/>
        </p:blipFill>
        <p:spPr>
          <a:xfrm>
            <a:off x="7127173" y="3257553"/>
            <a:ext cx="4978400" cy="28003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3"/>
        <p:cNvGrpSpPr/>
        <p:nvPr/>
      </p:nvGrpSpPr>
      <p:grpSpPr>
        <a:xfrm>
          <a:off x="0" y="0"/>
          <a:ext cx="0" cy="0"/>
          <a:chOff x="0" y="0"/>
          <a:chExt cx="0" cy="0"/>
        </a:xfrm>
      </p:grpSpPr>
      <p:sp>
        <p:nvSpPr>
          <p:cNvPr id="634" name="Google Shape;634;p33"/>
          <p:cNvSpPr txBox="1"/>
          <p:nvPr/>
        </p:nvSpPr>
        <p:spPr>
          <a:xfrm>
            <a:off x="1828800" y="533400"/>
            <a:ext cx="10363200" cy="914400"/>
          </a:xfrm>
          <a:prstGeom prst="rect">
            <a:avLst/>
          </a:prstGeom>
          <a:noFill/>
          <a:ln>
            <a:noFill/>
          </a:ln>
          <a:effectLst>
            <a:outerShdw blurRad="63500" dist="35921" dir="2700000" algn="ctr" rotWithShape="0">
              <a:srgbClr val="3B3B3B"/>
            </a:outerShdw>
          </a:effectLst>
        </p:spPr>
        <p:txBody>
          <a:bodyPr spcFirstLastPara="1" wrap="square" lIns="45700" tIns="45700" rIns="45700" bIns="45700" anchor="ctr" anchorCtr="0">
            <a:normAutofit/>
          </a:bodyPr>
          <a:lstStyle/>
          <a:p>
            <a:pPr marL="0" marR="0" lvl="0" indent="0" algn="l" rtl="0">
              <a:spcBef>
                <a:spcPts val="0"/>
              </a:spcBef>
              <a:spcAft>
                <a:spcPts val="0"/>
              </a:spcAft>
              <a:buClr>
                <a:srgbClr val="FFFFFF"/>
              </a:buClr>
              <a:buSzPts val="4600"/>
              <a:buFont typeface="Trebuchet MS"/>
              <a:buNone/>
            </a:pPr>
            <a:r>
              <a:rPr lang="en-US" sz="4600">
                <a:solidFill>
                  <a:srgbClr val="FFFFFF"/>
                </a:solidFill>
                <a:latin typeface="Trebuchet MS"/>
                <a:ea typeface="Trebuchet MS"/>
                <a:cs typeface="Trebuchet MS"/>
                <a:sym typeface="Trebuchet MS"/>
              </a:rPr>
              <a:t>Isotonix</a:t>
            </a:r>
            <a:r>
              <a:rPr lang="en-US" sz="4600" baseline="30000">
                <a:solidFill>
                  <a:srgbClr val="FFFFFF"/>
                </a:solidFill>
                <a:latin typeface="Trebuchet MS"/>
                <a:ea typeface="Trebuchet MS"/>
                <a:cs typeface="Trebuchet MS"/>
                <a:sym typeface="Trebuchet MS"/>
              </a:rPr>
              <a:t>®</a:t>
            </a:r>
            <a:r>
              <a:rPr lang="en-US" sz="4600">
                <a:solidFill>
                  <a:srgbClr val="FFFFFF"/>
                </a:solidFill>
                <a:latin typeface="Trebuchet MS"/>
                <a:ea typeface="Trebuchet MS"/>
                <a:cs typeface="Trebuchet MS"/>
                <a:sym typeface="Trebuchet MS"/>
              </a:rPr>
              <a:t> Calcium Plus</a:t>
            </a:r>
            <a:endParaRPr/>
          </a:p>
        </p:txBody>
      </p:sp>
      <p:sp>
        <p:nvSpPr>
          <p:cNvPr id="635" name="Google Shape;635;p33"/>
          <p:cNvSpPr txBox="1"/>
          <p:nvPr/>
        </p:nvSpPr>
        <p:spPr>
          <a:xfrm>
            <a:off x="1828800" y="1600200"/>
            <a:ext cx="7823200" cy="4114800"/>
          </a:xfrm>
          <a:prstGeom prst="rect">
            <a:avLst/>
          </a:prstGeom>
          <a:noFill/>
          <a:ln>
            <a:noFill/>
          </a:ln>
        </p:spPr>
        <p:txBody>
          <a:bodyPr spcFirstLastPara="1" wrap="square" lIns="91425" tIns="45700" rIns="91425" bIns="45700" anchor="t" anchorCtr="0">
            <a:noAutofit/>
          </a:bodyPr>
          <a:lstStyle/>
          <a:p>
            <a:pPr marL="420624" marR="0" lvl="0" indent="-384047" algn="l" rtl="0">
              <a:spcBef>
                <a:spcPts val="0"/>
              </a:spcBef>
              <a:spcAft>
                <a:spcPts val="0"/>
              </a:spcAft>
              <a:buClr>
                <a:srgbClr val="6EA0B0"/>
              </a:buClr>
              <a:buSzPts val="1920"/>
              <a:buFont typeface="Noto Sans Symbols"/>
              <a:buChar char="⦿"/>
            </a:pPr>
            <a:r>
              <a:rPr lang="en-US" sz="2400">
                <a:solidFill>
                  <a:srgbClr val="FFFFFF"/>
                </a:solidFill>
                <a:latin typeface="Trebuchet MS"/>
                <a:ea typeface="Trebuchet MS"/>
                <a:cs typeface="Trebuchet MS"/>
                <a:sym typeface="Trebuchet MS"/>
              </a:rPr>
              <a:t>Calcium is essential for maintaining all aspects of health:</a:t>
            </a:r>
            <a:endParaRPr/>
          </a:p>
          <a:p>
            <a:pPr marL="722376" marR="0" lvl="1" indent="-274320" algn="l" rtl="0">
              <a:spcBef>
                <a:spcPts val="400"/>
              </a:spcBef>
              <a:spcAft>
                <a:spcPts val="0"/>
              </a:spcAft>
              <a:buClr>
                <a:srgbClr val="6EA0B0"/>
              </a:buClr>
              <a:buSzPts val="1800"/>
              <a:buFont typeface="Noto Sans Symbols"/>
              <a:buChar char="⚫"/>
            </a:pPr>
            <a:r>
              <a:rPr lang="en-US" sz="2000" b="0" i="0" u="none" strike="noStrike" cap="none">
                <a:solidFill>
                  <a:srgbClr val="FFFFFF"/>
                </a:solidFill>
                <a:latin typeface="Trebuchet MS"/>
                <a:ea typeface="Trebuchet MS"/>
                <a:cs typeface="Trebuchet MS"/>
                <a:sym typeface="Trebuchet MS"/>
              </a:rPr>
              <a:t>Heart Health</a:t>
            </a:r>
            <a:endParaRPr/>
          </a:p>
          <a:p>
            <a:pPr marL="722376" marR="0" lvl="1" indent="-274320" algn="l" rtl="0">
              <a:spcBef>
                <a:spcPts val="400"/>
              </a:spcBef>
              <a:spcAft>
                <a:spcPts val="0"/>
              </a:spcAft>
              <a:buClr>
                <a:srgbClr val="6EA0B0"/>
              </a:buClr>
              <a:buSzPts val="1800"/>
              <a:buFont typeface="Noto Sans Symbols"/>
              <a:buChar char="⚫"/>
            </a:pPr>
            <a:r>
              <a:rPr lang="en-US" sz="2000" b="0" i="0" u="none" strike="noStrike" cap="none">
                <a:solidFill>
                  <a:srgbClr val="FFFFFF"/>
                </a:solidFill>
                <a:latin typeface="Trebuchet MS"/>
                <a:ea typeface="Trebuchet MS"/>
                <a:cs typeface="Trebuchet MS"/>
                <a:sym typeface="Trebuchet MS"/>
              </a:rPr>
              <a:t>Bone Health</a:t>
            </a:r>
            <a:endParaRPr/>
          </a:p>
          <a:p>
            <a:pPr marL="722376" marR="0" lvl="1" indent="-274320" algn="l" rtl="0">
              <a:spcBef>
                <a:spcPts val="400"/>
              </a:spcBef>
              <a:spcAft>
                <a:spcPts val="0"/>
              </a:spcAft>
              <a:buClr>
                <a:srgbClr val="6EA0B0"/>
              </a:buClr>
              <a:buSzPts val="1800"/>
              <a:buFont typeface="Noto Sans Symbols"/>
              <a:buChar char="⚫"/>
            </a:pPr>
            <a:r>
              <a:rPr lang="en-US" sz="2000" b="0" i="0" u="none" strike="noStrike" cap="none">
                <a:solidFill>
                  <a:srgbClr val="FFFFFF"/>
                </a:solidFill>
                <a:latin typeface="Trebuchet MS"/>
                <a:ea typeface="Trebuchet MS"/>
                <a:cs typeface="Trebuchet MS"/>
                <a:sym typeface="Trebuchet MS"/>
              </a:rPr>
              <a:t>Teeth </a:t>
            </a:r>
            <a:r>
              <a:rPr lang="en-US" sz="2000" b="1" i="0" u="none" strike="noStrike" cap="none">
                <a:solidFill>
                  <a:srgbClr val="FFFFFF"/>
                </a:solidFill>
                <a:latin typeface="Trebuchet MS"/>
                <a:ea typeface="Trebuchet MS"/>
                <a:cs typeface="Trebuchet MS"/>
                <a:sym typeface="Trebuchet MS"/>
              </a:rPr>
              <a:t>and</a:t>
            </a:r>
            <a:r>
              <a:rPr lang="en-US" sz="2000" b="0" i="0" u="none" strike="noStrike" cap="none">
                <a:solidFill>
                  <a:srgbClr val="FFFFFF"/>
                </a:solidFill>
                <a:latin typeface="Trebuchet MS"/>
                <a:ea typeface="Trebuchet MS"/>
                <a:cs typeface="Trebuchet MS"/>
                <a:sym typeface="Trebuchet MS"/>
              </a:rPr>
              <a:t> Gums</a:t>
            </a:r>
            <a:endParaRPr/>
          </a:p>
          <a:p>
            <a:pPr marL="722376" marR="0" lvl="1" indent="-274320" algn="l" rtl="0">
              <a:spcBef>
                <a:spcPts val="400"/>
              </a:spcBef>
              <a:spcAft>
                <a:spcPts val="0"/>
              </a:spcAft>
              <a:buClr>
                <a:srgbClr val="6EA0B0"/>
              </a:buClr>
              <a:buSzPts val="1800"/>
              <a:buFont typeface="Noto Sans Symbols"/>
              <a:buChar char="⚫"/>
            </a:pPr>
            <a:r>
              <a:rPr lang="en-US" sz="2000" b="0" i="0" u="none" strike="noStrike" cap="none">
                <a:solidFill>
                  <a:srgbClr val="FFFFFF"/>
                </a:solidFill>
                <a:latin typeface="Trebuchet MS"/>
                <a:ea typeface="Trebuchet MS"/>
                <a:cs typeface="Trebuchet MS"/>
                <a:sym typeface="Trebuchet MS"/>
              </a:rPr>
              <a:t>Nerve Conduction</a:t>
            </a:r>
            <a:endParaRPr/>
          </a:p>
          <a:p>
            <a:pPr marL="722376" marR="0" lvl="1" indent="-274320" algn="l" rtl="0">
              <a:spcBef>
                <a:spcPts val="400"/>
              </a:spcBef>
              <a:spcAft>
                <a:spcPts val="0"/>
              </a:spcAft>
              <a:buClr>
                <a:srgbClr val="6EA0B0"/>
              </a:buClr>
              <a:buSzPts val="1800"/>
              <a:buFont typeface="Noto Sans Symbols"/>
              <a:buChar char="⚫"/>
            </a:pPr>
            <a:r>
              <a:rPr lang="en-US" sz="2000" b="0" i="0" u="none" strike="noStrike" cap="none">
                <a:solidFill>
                  <a:srgbClr val="FFFFFF"/>
                </a:solidFill>
                <a:latin typeface="Trebuchet MS"/>
                <a:ea typeface="Trebuchet MS"/>
                <a:cs typeface="Trebuchet MS"/>
                <a:sym typeface="Trebuchet MS"/>
              </a:rPr>
              <a:t>Hormone Secretion</a:t>
            </a:r>
            <a:endParaRPr/>
          </a:p>
          <a:p>
            <a:pPr marL="722376" marR="0" lvl="1" indent="-274320" algn="l" rtl="0">
              <a:spcBef>
                <a:spcPts val="400"/>
              </a:spcBef>
              <a:spcAft>
                <a:spcPts val="0"/>
              </a:spcAft>
              <a:buClr>
                <a:srgbClr val="6EA0B0"/>
              </a:buClr>
              <a:buSzPts val="1800"/>
              <a:buFont typeface="Noto Sans Symbols"/>
              <a:buChar char="⚫"/>
            </a:pPr>
            <a:r>
              <a:rPr lang="en-US" sz="2000" b="0" i="0" u="none" strike="noStrike" cap="none">
                <a:solidFill>
                  <a:srgbClr val="FFFFFF"/>
                </a:solidFill>
                <a:latin typeface="Trebuchet MS"/>
                <a:ea typeface="Trebuchet MS"/>
                <a:cs typeface="Trebuchet MS"/>
                <a:sym typeface="Trebuchet MS"/>
              </a:rPr>
              <a:t>Blood Clotting</a:t>
            </a:r>
            <a:endParaRPr/>
          </a:p>
          <a:p>
            <a:pPr marL="722376" marR="0" lvl="1" indent="-274320" algn="l" rtl="0">
              <a:spcBef>
                <a:spcPts val="400"/>
              </a:spcBef>
              <a:spcAft>
                <a:spcPts val="0"/>
              </a:spcAft>
              <a:buClr>
                <a:srgbClr val="6EA0B0"/>
              </a:buClr>
              <a:buSzPts val="1800"/>
              <a:buFont typeface="Noto Sans Symbols"/>
              <a:buChar char="⚫"/>
            </a:pPr>
            <a:r>
              <a:rPr lang="en-US" sz="2000" b="0" i="0" u="none" strike="noStrike" cap="none">
                <a:solidFill>
                  <a:srgbClr val="FFFFFF"/>
                </a:solidFill>
                <a:latin typeface="Trebuchet MS"/>
                <a:ea typeface="Trebuchet MS"/>
                <a:cs typeface="Trebuchet MS"/>
                <a:sym typeface="Trebuchet MS"/>
              </a:rPr>
              <a:t>Body Weight</a:t>
            </a:r>
            <a:endParaRPr/>
          </a:p>
          <a:p>
            <a:pPr marL="722376" marR="0" lvl="1" indent="-274320" algn="l" rtl="0">
              <a:spcBef>
                <a:spcPts val="400"/>
              </a:spcBef>
              <a:spcAft>
                <a:spcPts val="0"/>
              </a:spcAft>
              <a:buClr>
                <a:srgbClr val="6EA0B0"/>
              </a:buClr>
              <a:buSzPts val="1800"/>
              <a:buFont typeface="Noto Sans Symbols"/>
              <a:buChar char="⚫"/>
            </a:pPr>
            <a:r>
              <a:rPr lang="en-US" sz="2000" b="0" i="0" u="none" strike="noStrike" cap="none">
                <a:solidFill>
                  <a:srgbClr val="FFFFFF"/>
                </a:solidFill>
                <a:latin typeface="Trebuchet MS"/>
                <a:ea typeface="Trebuchet MS"/>
                <a:cs typeface="Trebuchet MS"/>
                <a:sym typeface="Trebuchet MS"/>
              </a:rPr>
              <a:t>Immunity</a:t>
            </a:r>
            <a:endParaRPr/>
          </a:p>
          <a:p>
            <a:pPr marL="420624" marR="0" lvl="0" indent="-384047" algn="l" rtl="0">
              <a:spcBef>
                <a:spcPts val="480"/>
              </a:spcBef>
              <a:spcAft>
                <a:spcPts val="0"/>
              </a:spcAft>
              <a:buClr>
                <a:srgbClr val="6EA0B0"/>
              </a:buClr>
              <a:buSzPts val="1920"/>
              <a:buFont typeface="Noto Sans Symbols"/>
              <a:buChar char="⦿"/>
            </a:pPr>
            <a:r>
              <a:rPr lang="en-US" sz="2400">
                <a:solidFill>
                  <a:srgbClr val="FFFFFF"/>
                </a:solidFill>
                <a:latin typeface="Trebuchet MS"/>
                <a:ea typeface="Trebuchet MS"/>
                <a:cs typeface="Trebuchet MS"/>
                <a:sym typeface="Trebuchet MS"/>
              </a:rPr>
              <a:t>Does not contain excessive calcium per serving (you can only absorb ~400 mg at a time).</a:t>
            </a:r>
            <a:endParaRPr/>
          </a:p>
          <a:p>
            <a:pPr marL="722376" marR="0" lvl="1" indent="-137160" algn="l" rtl="0">
              <a:spcBef>
                <a:spcPts val="480"/>
              </a:spcBef>
              <a:spcAft>
                <a:spcPts val="0"/>
              </a:spcAft>
              <a:buClr>
                <a:srgbClr val="6EA0B0"/>
              </a:buClr>
              <a:buSzPts val="2160"/>
              <a:buFont typeface="Noto Sans Symbols"/>
              <a:buNone/>
            </a:pPr>
            <a:endParaRPr sz="2400" b="0" i="0" u="none" strike="noStrike" cap="none">
              <a:solidFill>
                <a:srgbClr val="FFFFFF"/>
              </a:solidFill>
              <a:latin typeface="Trebuchet MS"/>
              <a:ea typeface="Trebuchet MS"/>
              <a:cs typeface="Trebuchet MS"/>
              <a:sym typeface="Trebuchet MS"/>
            </a:endParaRPr>
          </a:p>
        </p:txBody>
      </p:sp>
      <p:pic>
        <p:nvPicPr>
          <p:cNvPr id="636" name="Google Shape;636;p33" descr="Calcium plus.png"/>
          <p:cNvPicPr preferRelativeResize="0"/>
          <p:nvPr/>
        </p:nvPicPr>
        <p:blipFill rotWithShape="1">
          <a:blip r:embed="rId4">
            <a:alphaModFix/>
          </a:blip>
          <a:srcRect/>
          <a:stretch/>
        </p:blipFill>
        <p:spPr>
          <a:xfrm>
            <a:off x="9669461" y="1600200"/>
            <a:ext cx="2522539" cy="5029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0"/>
        <p:cNvGrpSpPr/>
        <p:nvPr/>
      </p:nvGrpSpPr>
      <p:grpSpPr>
        <a:xfrm>
          <a:off x="0" y="0"/>
          <a:ext cx="0" cy="0"/>
          <a:chOff x="0" y="0"/>
          <a:chExt cx="0" cy="0"/>
        </a:xfrm>
      </p:grpSpPr>
      <p:sp>
        <p:nvSpPr>
          <p:cNvPr id="641" name="Google Shape;641;p34"/>
          <p:cNvSpPr txBox="1"/>
          <p:nvPr/>
        </p:nvSpPr>
        <p:spPr>
          <a:xfrm>
            <a:off x="1828800" y="533400"/>
            <a:ext cx="10363200" cy="914400"/>
          </a:xfrm>
          <a:prstGeom prst="rect">
            <a:avLst/>
          </a:prstGeom>
          <a:noFill/>
          <a:ln>
            <a:noFill/>
          </a:ln>
          <a:effectLst>
            <a:outerShdw blurRad="63500" dist="35921" dir="2700000" algn="ctr" rotWithShape="0">
              <a:srgbClr val="3B3B3B"/>
            </a:outerShdw>
          </a:effectLst>
        </p:spPr>
        <p:txBody>
          <a:bodyPr spcFirstLastPara="1" wrap="square" lIns="45700" tIns="45700" rIns="45700" bIns="45700" anchor="ctr" anchorCtr="0">
            <a:normAutofit/>
          </a:bodyPr>
          <a:lstStyle/>
          <a:p>
            <a:pPr marL="0" marR="0" lvl="0" indent="0" algn="l" rtl="0">
              <a:spcBef>
                <a:spcPts val="0"/>
              </a:spcBef>
              <a:spcAft>
                <a:spcPts val="0"/>
              </a:spcAft>
              <a:buClr>
                <a:srgbClr val="FFFFFF"/>
              </a:buClr>
              <a:buSzPts val="4600"/>
              <a:buFont typeface="Trebuchet MS"/>
              <a:buNone/>
            </a:pPr>
            <a:r>
              <a:rPr lang="en-US" sz="4600">
                <a:solidFill>
                  <a:srgbClr val="FFFFFF"/>
                </a:solidFill>
                <a:latin typeface="Trebuchet MS"/>
                <a:ea typeface="Trebuchet MS"/>
                <a:cs typeface="Trebuchet MS"/>
                <a:sym typeface="Trebuchet MS"/>
              </a:rPr>
              <a:t>  Isotonix</a:t>
            </a:r>
            <a:r>
              <a:rPr lang="en-US" sz="4600" baseline="30000">
                <a:solidFill>
                  <a:srgbClr val="FFFFFF"/>
                </a:solidFill>
                <a:latin typeface="Trebuchet MS"/>
                <a:ea typeface="Trebuchet MS"/>
                <a:cs typeface="Trebuchet MS"/>
                <a:sym typeface="Trebuchet MS"/>
              </a:rPr>
              <a:t>®</a:t>
            </a:r>
            <a:r>
              <a:rPr lang="en-US" sz="4600">
                <a:solidFill>
                  <a:srgbClr val="FFFFFF"/>
                </a:solidFill>
                <a:latin typeface="Trebuchet MS"/>
                <a:ea typeface="Trebuchet MS"/>
                <a:cs typeface="Trebuchet MS"/>
                <a:sym typeface="Trebuchet MS"/>
              </a:rPr>
              <a:t> Multivitamin</a:t>
            </a:r>
            <a:endParaRPr/>
          </a:p>
        </p:txBody>
      </p:sp>
      <p:sp>
        <p:nvSpPr>
          <p:cNvPr id="642" name="Google Shape;642;p34"/>
          <p:cNvSpPr txBox="1"/>
          <p:nvPr/>
        </p:nvSpPr>
        <p:spPr>
          <a:xfrm>
            <a:off x="1828800" y="1676400"/>
            <a:ext cx="10363200" cy="4114800"/>
          </a:xfrm>
          <a:prstGeom prst="rect">
            <a:avLst/>
          </a:prstGeom>
          <a:noFill/>
          <a:ln>
            <a:noFill/>
          </a:ln>
        </p:spPr>
        <p:txBody>
          <a:bodyPr spcFirstLastPara="1" wrap="square" lIns="91425" tIns="45700" rIns="91425" bIns="45700" anchor="t" anchorCtr="0">
            <a:normAutofit/>
          </a:bodyPr>
          <a:lstStyle/>
          <a:p>
            <a:pPr marL="420624" marR="0" lvl="0" indent="-384047" algn="l" rtl="0">
              <a:lnSpc>
                <a:spcPct val="80000"/>
              </a:lnSpc>
              <a:spcBef>
                <a:spcPts val="0"/>
              </a:spcBef>
              <a:spcAft>
                <a:spcPts val="0"/>
              </a:spcAft>
              <a:buClr>
                <a:srgbClr val="FFFFFF"/>
              </a:buClr>
              <a:buSzPts val="2240"/>
              <a:buFont typeface="Noto Sans Symbols"/>
              <a:buChar char="⦿"/>
            </a:pPr>
            <a:r>
              <a:rPr lang="en-US" sz="2800">
                <a:solidFill>
                  <a:srgbClr val="FFFFFF"/>
                </a:solidFill>
                <a:latin typeface="Trebuchet MS"/>
                <a:ea typeface="Trebuchet MS"/>
                <a:cs typeface="Trebuchet MS"/>
                <a:sym typeface="Trebuchet MS"/>
              </a:rPr>
              <a:t>100% of essential vitamins needed for proper nutritional balance.</a:t>
            </a:r>
            <a:endParaRPr/>
          </a:p>
          <a:p>
            <a:pPr marL="420624" marR="0" lvl="0" indent="-384047" algn="l" rtl="0">
              <a:lnSpc>
                <a:spcPct val="80000"/>
              </a:lnSpc>
              <a:spcBef>
                <a:spcPts val="560"/>
              </a:spcBef>
              <a:spcAft>
                <a:spcPts val="0"/>
              </a:spcAft>
              <a:buClr>
                <a:srgbClr val="FFFFFF"/>
              </a:buClr>
              <a:buSzPts val="2240"/>
              <a:buFont typeface="Noto Sans Symbols"/>
              <a:buNone/>
            </a:pPr>
            <a:endParaRPr sz="2800">
              <a:solidFill>
                <a:srgbClr val="FFFFFF"/>
              </a:solidFill>
              <a:latin typeface="Trebuchet MS"/>
              <a:ea typeface="Trebuchet MS"/>
              <a:cs typeface="Trebuchet MS"/>
              <a:sym typeface="Trebuchet MS"/>
            </a:endParaRPr>
          </a:p>
          <a:p>
            <a:pPr marL="420624" marR="0" lvl="0" indent="-384047" algn="l" rtl="0">
              <a:lnSpc>
                <a:spcPct val="80000"/>
              </a:lnSpc>
              <a:spcBef>
                <a:spcPts val="560"/>
              </a:spcBef>
              <a:spcAft>
                <a:spcPts val="0"/>
              </a:spcAft>
              <a:buClr>
                <a:srgbClr val="FFFFFF"/>
              </a:buClr>
              <a:buSzPts val="2240"/>
              <a:buFont typeface="Noto Sans Symbols"/>
              <a:buChar char="⦿"/>
            </a:pPr>
            <a:r>
              <a:rPr lang="en-US" sz="2800">
                <a:solidFill>
                  <a:srgbClr val="FFFFFF"/>
                </a:solidFill>
                <a:latin typeface="Trebuchet MS"/>
                <a:ea typeface="Trebuchet MS"/>
                <a:cs typeface="Trebuchet MS"/>
                <a:sym typeface="Trebuchet MS"/>
              </a:rPr>
              <a:t>Vitamins serve as cofactors and coenzymes for proper functioning of enzymes/metabolic reactions (required components).</a:t>
            </a:r>
            <a:endParaRPr/>
          </a:p>
          <a:p>
            <a:pPr marL="420624" marR="0" lvl="0" indent="-384047" algn="l" rtl="0">
              <a:lnSpc>
                <a:spcPct val="80000"/>
              </a:lnSpc>
              <a:spcBef>
                <a:spcPts val="560"/>
              </a:spcBef>
              <a:spcAft>
                <a:spcPts val="0"/>
              </a:spcAft>
              <a:buClr>
                <a:srgbClr val="FFFFFF"/>
              </a:buClr>
              <a:buSzPts val="2240"/>
              <a:buFont typeface="Noto Sans Symbols"/>
              <a:buNone/>
            </a:pPr>
            <a:endParaRPr sz="2800">
              <a:solidFill>
                <a:srgbClr val="FFFFFF"/>
              </a:solidFill>
              <a:latin typeface="Trebuchet MS"/>
              <a:ea typeface="Trebuchet MS"/>
              <a:cs typeface="Trebuchet MS"/>
              <a:sym typeface="Trebuchet MS"/>
            </a:endParaRPr>
          </a:p>
          <a:p>
            <a:pPr marL="420624" marR="0" lvl="0" indent="-384047" algn="l" rtl="0">
              <a:lnSpc>
                <a:spcPct val="80000"/>
              </a:lnSpc>
              <a:spcBef>
                <a:spcPts val="560"/>
              </a:spcBef>
              <a:spcAft>
                <a:spcPts val="0"/>
              </a:spcAft>
              <a:buClr>
                <a:srgbClr val="FFFFFF"/>
              </a:buClr>
              <a:buSzPts val="2240"/>
              <a:buFont typeface="Noto Sans Symbols"/>
              <a:buChar char="⦿"/>
            </a:pPr>
            <a:r>
              <a:rPr lang="en-US" sz="2800">
                <a:solidFill>
                  <a:srgbClr val="FFFFFF"/>
                </a:solidFill>
                <a:latin typeface="Trebuchet MS"/>
                <a:ea typeface="Trebuchet MS"/>
                <a:cs typeface="Trebuchet MS"/>
                <a:sym typeface="Trebuchet MS"/>
              </a:rPr>
              <a:t>Minerals are key co-factors for metabolic processes (required components).</a:t>
            </a:r>
            <a:endParaRPr/>
          </a:p>
          <a:p>
            <a:pPr marL="420624" marR="0" lvl="0" indent="-384047" algn="l" rtl="0">
              <a:lnSpc>
                <a:spcPct val="80000"/>
              </a:lnSpc>
              <a:spcBef>
                <a:spcPts val="400"/>
              </a:spcBef>
              <a:spcAft>
                <a:spcPts val="0"/>
              </a:spcAft>
              <a:buClr>
                <a:srgbClr val="6EA0B0"/>
              </a:buClr>
              <a:buSzPts val="1600"/>
              <a:buFont typeface="Noto Sans Symbols"/>
              <a:buNone/>
            </a:pPr>
            <a:endParaRPr sz="2000">
              <a:solidFill>
                <a:srgbClr val="FFFFFF"/>
              </a:solidFill>
              <a:latin typeface="Trebuchet MS"/>
              <a:ea typeface="Trebuchet MS"/>
              <a:cs typeface="Trebuchet MS"/>
              <a:sym typeface="Trebuchet MS"/>
            </a:endParaRPr>
          </a:p>
          <a:p>
            <a:pPr marL="420624" marR="0" lvl="0" indent="-282447" algn="l" rtl="0">
              <a:lnSpc>
                <a:spcPct val="80000"/>
              </a:lnSpc>
              <a:spcBef>
                <a:spcPts val="400"/>
              </a:spcBef>
              <a:spcAft>
                <a:spcPts val="0"/>
              </a:spcAft>
              <a:buClr>
                <a:srgbClr val="6EA0B0"/>
              </a:buClr>
              <a:buSzPts val="1600"/>
              <a:buFont typeface="Noto Sans Symbols"/>
              <a:buNone/>
            </a:pPr>
            <a:endParaRPr sz="2000">
              <a:solidFill>
                <a:srgbClr val="FFFFFF"/>
              </a:solidFill>
              <a:latin typeface="Trebuchet MS"/>
              <a:ea typeface="Trebuchet MS"/>
              <a:cs typeface="Trebuchet MS"/>
              <a:sym typeface="Trebuchet M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6"/>
        <p:cNvGrpSpPr/>
        <p:nvPr/>
      </p:nvGrpSpPr>
      <p:grpSpPr>
        <a:xfrm>
          <a:off x="0" y="0"/>
          <a:ext cx="0" cy="0"/>
          <a:chOff x="0" y="0"/>
          <a:chExt cx="0" cy="0"/>
        </a:xfrm>
      </p:grpSpPr>
      <p:sp>
        <p:nvSpPr>
          <p:cNvPr id="647" name="Google Shape;647;p35"/>
          <p:cNvSpPr txBox="1"/>
          <p:nvPr/>
        </p:nvSpPr>
        <p:spPr>
          <a:xfrm>
            <a:off x="1828800" y="533400"/>
            <a:ext cx="10363200" cy="914400"/>
          </a:xfrm>
          <a:prstGeom prst="rect">
            <a:avLst/>
          </a:prstGeom>
          <a:noFill/>
          <a:ln>
            <a:noFill/>
          </a:ln>
          <a:effectLst>
            <a:outerShdw blurRad="63500" dist="35921" dir="2700000" algn="ctr" rotWithShape="0">
              <a:srgbClr val="3B3B3B"/>
            </a:outerShdw>
          </a:effectLst>
        </p:spPr>
        <p:txBody>
          <a:bodyPr spcFirstLastPara="1" wrap="square" lIns="45700" tIns="45700" rIns="45700" bIns="45700" anchor="ctr" anchorCtr="0">
            <a:normAutofit/>
          </a:bodyPr>
          <a:lstStyle/>
          <a:p>
            <a:pPr marL="0" marR="0" lvl="0" indent="0" algn="l" rtl="0">
              <a:spcBef>
                <a:spcPts val="0"/>
              </a:spcBef>
              <a:spcAft>
                <a:spcPts val="0"/>
              </a:spcAft>
              <a:buClr>
                <a:srgbClr val="FFFFFF"/>
              </a:buClr>
              <a:buSzPts val="4600"/>
              <a:buFont typeface="Trebuchet MS"/>
              <a:buNone/>
            </a:pPr>
            <a:r>
              <a:rPr lang="en-US" sz="4600">
                <a:solidFill>
                  <a:srgbClr val="FFFFFF"/>
                </a:solidFill>
                <a:latin typeface="Trebuchet MS"/>
                <a:ea typeface="Trebuchet MS"/>
                <a:cs typeface="Trebuchet MS"/>
                <a:sym typeface="Trebuchet MS"/>
              </a:rPr>
              <a:t>  Isotonix</a:t>
            </a:r>
            <a:r>
              <a:rPr lang="en-US" sz="4600" baseline="30000">
                <a:solidFill>
                  <a:srgbClr val="FFFFFF"/>
                </a:solidFill>
                <a:latin typeface="Trebuchet MS"/>
                <a:ea typeface="Trebuchet MS"/>
                <a:cs typeface="Trebuchet MS"/>
                <a:sym typeface="Trebuchet MS"/>
              </a:rPr>
              <a:t>®</a:t>
            </a:r>
            <a:r>
              <a:rPr lang="en-US" sz="4600">
                <a:solidFill>
                  <a:srgbClr val="FFFFFF"/>
                </a:solidFill>
                <a:latin typeface="Trebuchet MS"/>
                <a:ea typeface="Trebuchet MS"/>
                <a:cs typeface="Trebuchet MS"/>
                <a:sym typeface="Trebuchet MS"/>
              </a:rPr>
              <a:t> Multivitamin</a:t>
            </a:r>
            <a:endParaRPr/>
          </a:p>
        </p:txBody>
      </p:sp>
      <p:sp>
        <p:nvSpPr>
          <p:cNvPr id="648" name="Google Shape;648;p35"/>
          <p:cNvSpPr txBox="1"/>
          <p:nvPr/>
        </p:nvSpPr>
        <p:spPr>
          <a:xfrm>
            <a:off x="1828800" y="1646238"/>
            <a:ext cx="9956800" cy="4525962"/>
          </a:xfrm>
          <a:prstGeom prst="rect">
            <a:avLst/>
          </a:prstGeom>
          <a:noFill/>
          <a:ln>
            <a:noFill/>
          </a:ln>
        </p:spPr>
        <p:txBody>
          <a:bodyPr spcFirstLastPara="1" wrap="square" lIns="91425" tIns="45700" rIns="91425" bIns="45700" anchor="t" anchorCtr="0">
            <a:normAutofit lnSpcReduction="10000"/>
          </a:bodyPr>
          <a:lstStyle/>
          <a:p>
            <a:pPr marL="420624" marR="0" lvl="0" indent="-384047" algn="l" rtl="0">
              <a:spcBef>
                <a:spcPts val="0"/>
              </a:spcBef>
              <a:spcAft>
                <a:spcPts val="0"/>
              </a:spcAft>
              <a:buClr>
                <a:srgbClr val="FFFFFF"/>
              </a:buClr>
              <a:buSzPts val="2240"/>
              <a:buFont typeface="Noto Sans Symbols"/>
              <a:buChar char="⦿"/>
            </a:pPr>
            <a:r>
              <a:rPr lang="en-US" sz="2800">
                <a:solidFill>
                  <a:srgbClr val="FFFFFF"/>
                </a:solidFill>
                <a:latin typeface="Trebuchet MS"/>
                <a:ea typeface="Trebuchet MS"/>
                <a:cs typeface="Trebuchet MS"/>
                <a:sym typeface="Trebuchet MS"/>
              </a:rPr>
              <a:t>Available with and without iron</a:t>
            </a:r>
            <a:endParaRPr/>
          </a:p>
          <a:p>
            <a:pPr marL="420624" marR="0" lvl="0" indent="-384047" algn="l" rtl="0">
              <a:spcBef>
                <a:spcPts val="560"/>
              </a:spcBef>
              <a:spcAft>
                <a:spcPts val="0"/>
              </a:spcAft>
              <a:buClr>
                <a:srgbClr val="FFFFFF"/>
              </a:buClr>
              <a:buSzPts val="2240"/>
              <a:buFont typeface="Noto Sans Symbols"/>
              <a:buChar char="⦿"/>
            </a:pPr>
            <a:r>
              <a:rPr lang="en-US" sz="2800">
                <a:solidFill>
                  <a:srgbClr val="FFFFFF"/>
                </a:solidFill>
                <a:latin typeface="Trebuchet MS"/>
                <a:ea typeface="Trebuchet MS"/>
                <a:cs typeface="Trebuchet MS"/>
                <a:sym typeface="Trebuchet MS"/>
              </a:rPr>
              <a:t>Exceeds 100% DV for many important nutrients including:</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Vitamins A, C, D and E</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B Vitamins</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Zinc</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Selenium</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Copper</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Chromium</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Potassium</a:t>
            </a:r>
            <a:endParaRPr/>
          </a:p>
          <a:p>
            <a:pPr marL="722376" marR="0" lvl="1" indent="-274320" algn="l" rtl="0">
              <a:spcBef>
                <a:spcPts val="480"/>
              </a:spcBef>
              <a:spcAft>
                <a:spcPts val="0"/>
              </a:spcAft>
              <a:buClr>
                <a:srgbClr val="FFFFFF"/>
              </a:buClr>
              <a:buSzPts val="2160"/>
              <a:buFont typeface="Noto Sans Symbols"/>
              <a:buChar char="⚫"/>
            </a:pPr>
            <a:r>
              <a:rPr lang="en-US" sz="2400" b="0" i="0" u="none" strike="noStrike" cap="none">
                <a:solidFill>
                  <a:srgbClr val="FFFFFF"/>
                </a:solidFill>
                <a:latin typeface="Trebuchet MS"/>
                <a:ea typeface="Trebuchet MS"/>
                <a:cs typeface="Trebuchet MS"/>
                <a:sym typeface="Trebuchet MS"/>
              </a:rPr>
              <a:t>And more!</a:t>
            </a:r>
            <a:endParaRPr/>
          </a:p>
        </p:txBody>
      </p:sp>
      <p:pic>
        <p:nvPicPr>
          <p:cNvPr id="649" name="Google Shape;649;p35" descr="isotonix Multivitamin.png"/>
          <p:cNvPicPr preferRelativeResize="0"/>
          <p:nvPr/>
        </p:nvPicPr>
        <p:blipFill rotWithShape="1">
          <a:blip r:embed="rId4">
            <a:alphaModFix/>
          </a:blip>
          <a:srcRect/>
          <a:stretch/>
        </p:blipFill>
        <p:spPr>
          <a:xfrm>
            <a:off x="9099864" y="2250013"/>
            <a:ext cx="2685736" cy="468366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4"/>
        <p:cNvGrpSpPr/>
        <p:nvPr/>
      </p:nvGrpSpPr>
      <p:grpSpPr>
        <a:xfrm>
          <a:off x="0" y="0"/>
          <a:ext cx="0" cy="0"/>
          <a:chOff x="0" y="0"/>
          <a:chExt cx="0" cy="0"/>
        </a:xfrm>
      </p:grpSpPr>
      <p:sp>
        <p:nvSpPr>
          <p:cNvPr id="655" name="Google Shape;655;p36"/>
          <p:cNvSpPr txBox="1">
            <a:spLocks noGrp="1"/>
          </p:cNvSpPr>
          <p:nvPr>
            <p:ph type="title"/>
          </p:nvPr>
        </p:nvSpPr>
        <p:spPr>
          <a:xfrm>
            <a:off x="1828800" y="457200"/>
            <a:ext cx="11684000" cy="838200"/>
          </a:xfrm>
          <a:prstGeom prst="rect">
            <a:avLst/>
          </a:prstGeom>
          <a:noFill/>
          <a:ln>
            <a:noFill/>
          </a:ln>
        </p:spPr>
        <p:txBody>
          <a:bodyPr spcFirstLastPara="1" wrap="square" lIns="45700" tIns="45700" rIns="45700" bIns="45700" anchor="ctr" anchorCtr="0">
            <a:normAutofit/>
          </a:bodyPr>
          <a:lstStyle/>
          <a:p>
            <a:pPr marL="0" lvl="0" indent="0" algn="l" rtl="0">
              <a:spcBef>
                <a:spcPts val="0"/>
              </a:spcBef>
              <a:spcAft>
                <a:spcPts val="0"/>
              </a:spcAft>
              <a:buNone/>
            </a:pPr>
            <a:r>
              <a:rPr lang="en-US" sz="3600" b="1">
                <a:solidFill>
                  <a:srgbClr val="CCECFF"/>
                </a:solidFill>
              </a:rPr>
              <a:t>Isotonix</a:t>
            </a:r>
            <a:r>
              <a:rPr lang="en-US" sz="3600" b="1" baseline="30000">
                <a:solidFill>
                  <a:srgbClr val="CCECFF"/>
                </a:solidFill>
              </a:rPr>
              <a:t>®</a:t>
            </a:r>
            <a:r>
              <a:rPr lang="en-US" sz="3600" b="1">
                <a:solidFill>
                  <a:srgbClr val="CCECFF"/>
                </a:solidFill>
              </a:rPr>
              <a:t> Daily Essentials Kit</a:t>
            </a:r>
            <a:endParaRPr/>
          </a:p>
        </p:txBody>
      </p:sp>
      <p:sp>
        <p:nvSpPr>
          <p:cNvPr id="656" name="Google Shape;656;p36"/>
          <p:cNvSpPr txBox="1">
            <a:spLocks noGrp="1"/>
          </p:cNvSpPr>
          <p:nvPr>
            <p:ph type="body" idx="1"/>
          </p:nvPr>
        </p:nvSpPr>
        <p:spPr>
          <a:xfrm>
            <a:off x="1828800" y="1676400"/>
            <a:ext cx="6197600" cy="4876800"/>
          </a:xfrm>
          <a:prstGeom prst="rect">
            <a:avLst/>
          </a:prstGeom>
          <a:noFill/>
          <a:ln>
            <a:noFill/>
          </a:ln>
        </p:spPr>
        <p:txBody>
          <a:bodyPr spcFirstLastPara="1" wrap="square" lIns="91425" tIns="45700" rIns="91425" bIns="45700" anchor="t" anchorCtr="0">
            <a:normAutofit/>
          </a:bodyPr>
          <a:lstStyle/>
          <a:p>
            <a:pPr marL="420624" lvl="0" indent="-384047" algn="l" rtl="0">
              <a:lnSpc>
                <a:spcPct val="90000"/>
              </a:lnSpc>
              <a:spcBef>
                <a:spcPts val="0"/>
              </a:spcBef>
              <a:spcAft>
                <a:spcPts val="0"/>
              </a:spcAft>
              <a:buSzPts val="1920"/>
              <a:buFont typeface="Noto Sans Symbols"/>
              <a:buChar char="⦿"/>
            </a:pPr>
            <a:r>
              <a:rPr lang="en-US" sz="2400"/>
              <a:t>Contains Isotonix OPC-3, Multivitamin, Activated B-Complex and Calcium Plus</a:t>
            </a:r>
            <a:endParaRPr/>
          </a:p>
          <a:p>
            <a:pPr marL="722376" lvl="1" indent="-274320" algn="l" rtl="0">
              <a:lnSpc>
                <a:spcPct val="90000"/>
              </a:lnSpc>
              <a:spcBef>
                <a:spcPts val="480"/>
              </a:spcBef>
              <a:spcAft>
                <a:spcPts val="0"/>
              </a:spcAft>
              <a:buSzPts val="2160"/>
              <a:buFont typeface="Noto Sans Symbols"/>
              <a:buChar char="⚫"/>
            </a:pPr>
            <a:r>
              <a:rPr lang="en-US" sz="2400"/>
              <a:t>Provides Vitamins and Minerals</a:t>
            </a:r>
            <a:endParaRPr/>
          </a:p>
          <a:p>
            <a:pPr marL="722376" lvl="1" indent="-274320" algn="l" rtl="0">
              <a:lnSpc>
                <a:spcPct val="90000"/>
              </a:lnSpc>
              <a:spcBef>
                <a:spcPts val="480"/>
              </a:spcBef>
              <a:spcAft>
                <a:spcPts val="0"/>
              </a:spcAft>
              <a:buSzPts val="2160"/>
              <a:buFont typeface="Noto Sans Symbols"/>
              <a:buChar char="⚫"/>
            </a:pPr>
            <a:r>
              <a:rPr lang="en-US" sz="2400"/>
              <a:t>Heart Health</a:t>
            </a:r>
            <a:endParaRPr/>
          </a:p>
          <a:p>
            <a:pPr marL="722376" lvl="1" indent="-274320" algn="l" rtl="0">
              <a:lnSpc>
                <a:spcPct val="90000"/>
              </a:lnSpc>
              <a:spcBef>
                <a:spcPts val="480"/>
              </a:spcBef>
              <a:spcAft>
                <a:spcPts val="0"/>
              </a:spcAft>
              <a:buSzPts val="2160"/>
              <a:buFont typeface="Noto Sans Symbols"/>
              <a:buChar char="⚫"/>
            </a:pPr>
            <a:r>
              <a:rPr lang="en-US" sz="2400"/>
              <a:t>Immunity</a:t>
            </a:r>
            <a:endParaRPr/>
          </a:p>
          <a:p>
            <a:pPr marL="722376" lvl="1" indent="-274320" algn="l" rtl="0">
              <a:lnSpc>
                <a:spcPct val="90000"/>
              </a:lnSpc>
              <a:spcBef>
                <a:spcPts val="480"/>
              </a:spcBef>
              <a:spcAft>
                <a:spcPts val="0"/>
              </a:spcAft>
              <a:buSzPts val="2160"/>
              <a:buFont typeface="Noto Sans Symbols"/>
              <a:buChar char="⚫"/>
            </a:pPr>
            <a:r>
              <a:rPr lang="en-US" sz="2400"/>
              <a:t>Energy and Mood</a:t>
            </a:r>
            <a:endParaRPr/>
          </a:p>
          <a:p>
            <a:pPr marL="722376" lvl="1" indent="-274320" algn="l" rtl="0">
              <a:lnSpc>
                <a:spcPct val="90000"/>
              </a:lnSpc>
              <a:spcBef>
                <a:spcPts val="480"/>
              </a:spcBef>
              <a:spcAft>
                <a:spcPts val="0"/>
              </a:spcAft>
              <a:buSzPts val="2160"/>
              <a:buFont typeface="Noto Sans Symbols"/>
              <a:buChar char="⚫"/>
            </a:pPr>
            <a:r>
              <a:rPr lang="en-US" sz="2400"/>
              <a:t>Stress Management</a:t>
            </a:r>
            <a:endParaRPr/>
          </a:p>
        </p:txBody>
      </p:sp>
      <p:sp>
        <p:nvSpPr>
          <p:cNvPr id="657" name="Google Shape;657;p36"/>
          <p:cNvSpPr txBox="1"/>
          <p:nvPr/>
        </p:nvSpPr>
        <p:spPr>
          <a:xfrm>
            <a:off x="914400" y="6325639"/>
            <a:ext cx="8737600" cy="830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br>
              <a:rPr lang="en-US" sz="1200">
                <a:solidFill>
                  <a:srgbClr val="FFFFFF"/>
                </a:solidFill>
                <a:latin typeface="Trebuchet MS"/>
                <a:ea typeface="Trebuchet MS"/>
                <a:cs typeface="Trebuchet MS"/>
                <a:sym typeface="Trebuchet MS"/>
              </a:rPr>
            </a:br>
            <a:br>
              <a:rPr lang="en-US" sz="1800">
                <a:solidFill>
                  <a:srgbClr val="FFFFFF"/>
                </a:solidFill>
                <a:latin typeface="Trebuchet MS"/>
                <a:ea typeface="Trebuchet MS"/>
                <a:cs typeface="Trebuchet MS"/>
                <a:sym typeface="Trebuchet MS"/>
              </a:rPr>
            </a:br>
            <a:endParaRPr sz="1800">
              <a:solidFill>
                <a:srgbClr val="FFFFFF"/>
              </a:solidFill>
              <a:latin typeface="Trebuchet MS"/>
              <a:ea typeface="Trebuchet MS"/>
              <a:cs typeface="Trebuchet MS"/>
              <a:sym typeface="Trebuchet MS"/>
            </a:endParaRPr>
          </a:p>
        </p:txBody>
      </p:sp>
      <p:sp>
        <p:nvSpPr>
          <p:cNvPr id="658" name="Google Shape;658;p36"/>
          <p:cNvSpPr txBox="1"/>
          <p:nvPr/>
        </p:nvSpPr>
        <p:spPr>
          <a:xfrm>
            <a:off x="2336800" y="5106439"/>
            <a:ext cx="4368800" cy="8794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2000"/>
              <a:buFont typeface="Noto Sans Symbols"/>
              <a:buNone/>
            </a:pPr>
            <a:r>
              <a:rPr lang="en-US" sz="2000">
                <a:solidFill>
                  <a:srgbClr val="FFFFFF"/>
                </a:solidFill>
                <a:latin typeface="Calibri"/>
                <a:ea typeface="Calibri"/>
                <a:cs typeface="Calibri"/>
                <a:sym typeface="Calibri"/>
              </a:rPr>
              <a:t>Vegetarian, no added wheat, soy, yeast, gluten, artificial flavor, starch, salt, preservatives, or milk.</a:t>
            </a:r>
            <a:endParaRPr/>
          </a:p>
        </p:txBody>
      </p:sp>
      <p:pic>
        <p:nvPicPr>
          <p:cNvPr id="659" name="Google Shape;659;p36"/>
          <p:cNvPicPr preferRelativeResize="0"/>
          <p:nvPr/>
        </p:nvPicPr>
        <p:blipFill rotWithShape="1">
          <a:blip r:embed="rId4">
            <a:alphaModFix/>
          </a:blip>
          <a:srcRect/>
          <a:stretch/>
        </p:blipFill>
        <p:spPr>
          <a:xfrm>
            <a:off x="8026400" y="2726320"/>
            <a:ext cx="3998408" cy="3998408"/>
          </a:xfrm>
          <a:prstGeom prst="rect">
            <a:avLst/>
          </a:prstGeom>
          <a:noFill/>
          <a:ln>
            <a:noFill/>
          </a:ln>
        </p:spPr>
      </p:pic>
      <p:pic>
        <p:nvPicPr>
          <p:cNvPr id="660" name="Google Shape;660;p36" descr="Santa Fe Advance120 Dehumidifier | Sylvane"/>
          <p:cNvPicPr preferRelativeResize="0"/>
          <p:nvPr/>
        </p:nvPicPr>
        <p:blipFill rotWithShape="1">
          <a:blip r:embed="rId5">
            <a:alphaModFix/>
          </a:blip>
          <a:srcRect/>
          <a:stretch/>
        </p:blipFill>
        <p:spPr>
          <a:xfrm>
            <a:off x="8254328" y="2971312"/>
            <a:ext cx="686472" cy="68647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5"/>
        <p:cNvGrpSpPr/>
        <p:nvPr/>
      </p:nvGrpSpPr>
      <p:grpSpPr>
        <a:xfrm>
          <a:off x="0" y="0"/>
          <a:ext cx="0" cy="0"/>
          <a:chOff x="0" y="0"/>
          <a:chExt cx="0" cy="0"/>
        </a:xfrm>
      </p:grpSpPr>
      <p:sp>
        <p:nvSpPr>
          <p:cNvPr id="666" name="Google Shape;666;p37"/>
          <p:cNvSpPr txBox="1">
            <a:spLocks noGrp="1"/>
          </p:cNvSpPr>
          <p:nvPr>
            <p:ph type="title"/>
          </p:nvPr>
        </p:nvSpPr>
        <p:spPr>
          <a:xfrm>
            <a:off x="7288164" y="551966"/>
            <a:ext cx="4388069" cy="1143000"/>
          </a:xfrm>
          <a:prstGeom prst="rect">
            <a:avLst/>
          </a:prstGeom>
          <a:noFill/>
          <a:ln>
            <a:noFill/>
          </a:ln>
        </p:spPr>
        <p:txBody>
          <a:bodyPr spcFirstLastPara="1" wrap="square" lIns="45700" tIns="45700" rIns="45700" bIns="45700" anchor="ctr" anchorCtr="0">
            <a:noAutofit/>
          </a:bodyPr>
          <a:lstStyle/>
          <a:p>
            <a:pPr marL="0" lvl="0" indent="0" algn="ctr" rtl="0">
              <a:spcBef>
                <a:spcPts val="0"/>
              </a:spcBef>
              <a:spcAft>
                <a:spcPts val="0"/>
              </a:spcAft>
              <a:buNone/>
            </a:pPr>
            <a:r>
              <a:rPr lang="en-US" sz="4000" b="1">
                <a:solidFill>
                  <a:srgbClr val="CCECFF"/>
                </a:solidFill>
              </a:rPr>
              <a:t>$2.57 per day</a:t>
            </a:r>
            <a:endParaRPr sz="4000"/>
          </a:p>
        </p:txBody>
      </p:sp>
      <p:sp>
        <p:nvSpPr>
          <p:cNvPr id="667" name="Google Shape;667;p37" descr="Image result for isotonix daily essentials packets"/>
          <p:cNvSpPr/>
          <p:nvPr/>
        </p:nvSpPr>
        <p:spPr>
          <a:xfrm>
            <a:off x="155976" y="-136525"/>
            <a:ext cx="296863" cy="296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Arial"/>
              <a:ea typeface="Arial"/>
              <a:cs typeface="Arial"/>
              <a:sym typeface="Arial"/>
            </a:endParaRPr>
          </a:p>
        </p:txBody>
      </p:sp>
      <p:sp>
        <p:nvSpPr>
          <p:cNvPr id="668" name="Google Shape;668;p37"/>
          <p:cNvSpPr/>
          <p:nvPr/>
        </p:nvSpPr>
        <p:spPr>
          <a:xfrm>
            <a:off x="1860246" y="769523"/>
            <a:ext cx="354456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CCECFF"/>
                </a:solidFill>
                <a:latin typeface="Trebuchet MS"/>
                <a:ea typeface="Trebuchet MS"/>
                <a:cs typeface="Trebuchet MS"/>
                <a:sym typeface="Trebuchet MS"/>
              </a:rPr>
              <a:t>$2.00 per day</a:t>
            </a:r>
            <a:endParaRPr/>
          </a:p>
        </p:txBody>
      </p:sp>
      <p:pic>
        <p:nvPicPr>
          <p:cNvPr id="669" name="Google Shape;669;p37"/>
          <p:cNvPicPr preferRelativeResize="0"/>
          <p:nvPr/>
        </p:nvPicPr>
        <p:blipFill rotWithShape="1">
          <a:blip r:embed="rId3">
            <a:alphaModFix/>
          </a:blip>
          <a:srcRect/>
          <a:stretch/>
        </p:blipFill>
        <p:spPr>
          <a:xfrm>
            <a:off x="908480" y="1477409"/>
            <a:ext cx="4997054" cy="4997054"/>
          </a:xfrm>
          <a:prstGeom prst="rect">
            <a:avLst/>
          </a:prstGeom>
          <a:noFill/>
          <a:ln>
            <a:noFill/>
          </a:ln>
        </p:spPr>
      </p:pic>
      <p:pic>
        <p:nvPicPr>
          <p:cNvPr id="670" name="Google Shape;670;p37" descr="Isotonix® Daily Essentials Packets"/>
          <p:cNvPicPr preferRelativeResize="0"/>
          <p:nvPr/>
        </p:nvPicPr>
        <p:blipFill rotWithShape="1">
          <a:blip r:embed="rId4">
            <a:alphaModFix/>
          </a:blip>
          <a:srcRect/>
          <a:stretch/>
        </p:blipFill>
        <p:spPr>
          <a:xfrm>
            <a:off x="6720215" y="1477409"/>
            <a:ext cx="4997054" cy="499705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38" descr="A picture containing person, outdoor, object, woman&#10;&#10;Description automatically generated"/>
          <p:cNvPicPr preferRelativeResize="0">
            <a:picLocks noGrp="1"/>
          </p:cNvPicPr>
          <p:nvPr>
            <p:ph type="pic" idx="2"/>
          </p:nvPr>
        </p:nvPicPr>
        <p:blipFill rotWithShape="1">
          <a:blip r:embed="rId3">
            <a:alphaModFix/>
          </a:blip>
          <a:srcRect t="-202"/>
          <a:stretch/>
        </p:blipFill>
        <p:spPr>
          <a:xfrm>
            <a:off x="5238749" y="0"/>
            <a:ext cx="6953251" cy="6858000"/>
          </a:xfrm>
          <a:prstGeom prst="rect">
            <a:avLst/>
          </a:prstGeom>
          <a:solidFill>
            <a:srgbClr val="2E2E2E"/>
          </a:solidFill>
          <a:ln>
            <a:noFill/>
          </a:ln>
        </p:spPr>
      </p:pic>
      <p:sp>
        <p:nvSpPr>
          <p:cNvPr id="676" name="Google Shape;676;p38"/>
          <p:cNvSpPr txBox="1"/>
          <p:nvPr/>
        </p:nvSpPr>
        <p:spPr>
          <a:xfrm>
            <a:off x="236731" y="1882757"/>
            <a:ext cx="7244724"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FFFF"/>
                </a:solidFill>
                <a:latin typeface="Calibri"/>
                <a:ea typeface="Calibri"/>
                <a:cs typeface="Calibri"/>
                <a:sym typeface="Calibri"/>
              </a:rPr>
              <a:t>All of our products must pass not 1 but 2 tiers of quality control inspections before they are shipped to any customers.</a:t>
            </a:r>
            <a:endParaRPr/>
          </a:p>
        </p:txBody>
      </p:sp>
      <p:pic>
        <p:nvPicPr>
          <p:cNvPr id="677" name="Google Shape;677;p38"/>
          <p:cNvPicPr preferRelativeResize="0"/>
          <p:nvPr/>
        </p:nvPicPr>
        <p:blipFill rotWithShape="1">
          <a:blip r:embed="rId4">
            <a:alphaModFix/>
          </a:blip>
          <a:srcRect/>
          <a:stretch/>
        </p:blipFill>
        <p:spPr>
          <a:xfrm>
            <a:off x="357164" y="312435"/>
            <a:ext cx="3926647" cy="362858"/>
          </a:xfrm>
          <a:prstGeom prst="rect">
            <a:avLst/>
          </a:prstGeom>
          <a:noFill/>
          <a:ln>
            <a:noFill/>
          </a:ln>
        </p:spPr>
      </p:pic>
      <p:sp>
        <p:nvSpPr>
          <p:cNvPr id="678" name="Google Shape;678;p38"/>
          <p:cNvSpPr txBox="1"/>
          <p:nvPr/>
        </p:nvSpPr>
        <p:spPr>
          <a:xfrm>
            <a:off x="236731" y="965249"/>
            <a:ext cx="724472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FFFF"/>
                </a:solidFill>
                <a:latin typeface="Calibri"/>
                <a:ea typeface="Calibri"/>
                <a:cs typeface="Calibri"/>
                <a:sym typeface="Calibri"/>
              </a:rPr>
              <a:t>Product Standards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39" descr="Image result for using microscope"/>
          <p:cNvPicPr preferRelativeResize="0"/>
          <p:nvPr/>
        </p:nvPicPr>
        <p:blipFill rotWithShape="1">
          <a:blip r:embed="rId3">
            <a:alphaModFix amt="20000"/>
          </a:blip>
          <a:srcRect/>
          <a:stretch/>
        </p:blipFill>
        <p:spPr>
          <a:xfrm>
            <a:off x="0" y="0"/>
            <a:ext cx="12192000" cy="6858000"/>
          </a:xfrm>
          <a:prstGeom prst="rect">
            <a:avLst/>
          </a:prstGeom>
          <a:noFill/>
          <a:ln>
            <a:noFill/>
          </a:ln>
        </p:spPr>
      </p:pic>
      <p:pic>
        <p:nvPicPr>
          <p:cNvPr id="684" name="Google Shape;684;p39" descr="A view of the earth from space&#10;&#10;Description automatically generated"/>
          <p:cNvPicPr preferRelativeResize="0"/>
          <p:nvPr/>
        </p:nvPicPr>
        <p:blipFill rotWithShape="1">
          <a:blip r:embed="rId4">
            <a:alphaModFix/>
          </a:blip>
          <a:srcRect/>
          <a:stretch/>
        </p:blipFill>
        <p:spPr>
          <a:xfrm>
            <a:off x="1075007" y="2159000"/>
            <a:ext cx="2603500" cy="2540000"/>
          </a:xfrm>
          <a:prstGeom prst="rect">
            <a:avLst/>
          </a:prstGeom>
          <a:noFill/>
          <a:ln>
            <a:noFill/>
          </a:ln>
        </p:spPr>
      </p:pic>
      <p:pic>
        <p:nvPicPr>
          <p:cNvPr id="685" name="Google Shape;685;p39" descr="A person standing in front of a building&#10;&#10;Description automatically generated"/>
          <p:cNvPicPr preferRelativeResize="0"/>
          <p:nvPr/>
        </p:nvPicPr>
        <p:blipFill rotWithShape="1">
          <a:blip r:embed="rId5">
            <a:alphaModFix/>
          </a:blip>
          <a:srcRect/>
          <a:stretch/>
        </p:blipFill>
        <p:spPr>
          <a:xfrm>
            <a:off x="4787900" y="2159000"/>
            <a:ext cx="2616200" cy="2540000"/>
          </a:xfrm>
          <a:prstGeom prst="rect">
            <a:avLst/>
          </a:prstGeom>
          <a:noFill/>
          <a:ln>
            <a:noFill/>
          </a:ln>
        </p:spPr>
      </p:pic>
      <p:pic>
        <p:nvPicPr>
          <p:cNvPr id="686" name="Google Shape;686;p39" descr="A person looking at the camera&#10;&#10;Description automatically generated"/>
          <p:cNvPicPr preferRelativeResize="0"/>
          <p:nvPr/>
        </p:nvPicPr>
        <p:blipFill rotWithShape="1">
          <a:blip r:embed="rId6">
            <a:alphaModFix/>
          </a:blip>
          <a:srcRect/>
          <a:stretch/>
        </p:blipFill>
        <p:spPr>
          <a:xfrm>
            <a:off x="8513495" y="2159000"/>
            <a:ext cx="2603500" cy="2540000"/>
          </a:xfrm>
          <a:prstGeom prst="rect">
            <a:avLst/>
          </a:prstGeom>
          <a:noFill/>
          <a:ln>
            <a:noFill/>
          </a:ln>
        </p:spPr>
      </p:pic>
      <p:sp>
        <p:nvSpPr>
          <p:cNvPr id="687" name="Google Shape;687;p39"/>
          <p:cNvSpPr/>
          <p:nvPr/>
        </p:nvSpPr>
        <p:spPr>
          <a:xfrm>
            <a:off x="721488" y="4870360"/>
            <a:ext cx="3310615"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All facilities are inspected by the FDA, Health Canada, Australia TGA.</a:t>
            </a:r>
            <a:endParaRPr/>
          </a:p>
        </p:txBody>
      </p:sp>
      <p:sp>
        <p:nvSpPr>
          <p:cNvPr id="688" name="Google Shape;688;p39"/>
          <p:cNvSpPr/>
          <p:nvPr/>
        </p:nvSpPr>
        <p:spPr>
          <a:xfrm>
            <a:off x="4577357" y="4870559"/>
            <a:ext cx="299138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They follow current good manufacturing practices (cGMP).</a:t>
            </a:r>
            <a:endParaRPr/>
          </a:p>
        </p:txBody>
      </p:sp>
      <p:sp>
        <p:nvSpPr>
          <p:cNvPr id="689" name="Google Shape;689;p39"/>
          <p:cNvSpPr/>
          <p:nvPr/>
        </p:nvSpPr>
        <p:spPr>
          <a:xfrm>
            <a:off x="8220125" y="4870360"/>
            <a:ext cx="319024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Each batch of product is tested for purity, potency and contaminants.</a:t>
            </a:r>
            <a:endParaRPr/>
          </a:p>
        </p:txBody>
      </p:sp>
      <p:sp>
        <p:nvSpPr>
          <p:cNvPr id="690" name="Google Shape;690;p39"/>
          <p:cNvSpPr txBox="1"/>
          <p:nvPr/>
        </p:nvSpPr>
        <p:spPr>
          <a:xfrm>
            <a:off x="236788" y="750879"/>
            <a:ext cx="4593687" cy="981807"/>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en-US" sz="4000" b="1">
                <a:solidFill>
                  <a:srgbClr val="FFFFFF"/>
                </a:solidFill>
                <a:latin typeface="Calibri"/>
                <a:ea typeface="Calibri"/>
                <a:cs typeface="Calibri"/>
                <a:sym typeface="Calibri"/>
              </a:rPr>
              <a:t>Tier 1</a:t>
            </a:r>
            <a:br>
              <a:rPr lang="en-US" sz="4000" b="1">
                <a:solidFill>
                  <a:srgbClr val="FEFEFE"/>
                </a:solidFill>
                <a:latin typeface="Calibri"/>
                <a:ea typeface="Calibri"/>
                <a:cs typeface="Calibri"/>
                <a:sym typeface="Calibri"/>
              </a:rPr>
            </a:br>
            <a:r>
              <a:rPr lang="en-US" sz="4000" b="1">
                <a:solidFill>
                  <a:srgbClr val="FFFFFF"/>
                </a:solidFill>
                <a:latin typeface="Calibri"/>
                <a:ea typeface="Calibri"/>
                <a:cs typeface="Calibri"/>
                <a:sym typeface="Calibri"/>
              </a:rPr>
              <a:t>Manufacturer</a:t>
            </a:r>
            <a:endParaRPr/>
          </a:p>
        </p:txBody>
      </p:sp>
      <p:pic>
        <p:nvPicPr>
          <p:cNvPr id="691" name="Google Shape;691;p39"/>
          <p:cNvPicPr preferRelativeResize="0"/>
          <p:nvPr/>
        </p:nvPicPr>
        <p:blipFill rotWithShape="1">
          <a:blip r:embed="rId7">
            <a:alphaModFix/>
          </a:blip>
          <a:srcRect/>
          <a:stretch/>
        </p:blipFill>
        <p:spPr>
          <a:xfrm>
            <a:off x="357164" y="312435"/>
            <a:ext cx="3926647" cy="36285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64646"/>
        </a:solidFill>
        <a:effectLst/>
      </p:bgPr>
    </p:bg>
    <p:spTree>
      <p:nvGrpSpPr>
        <p:cNvPr id="1" name="Shape 442"/>
        <p:cNvGrpSpPr/>
        <p:nvPr/>
      </p:nvGrpSpPr>
      <p:grpSpPr>
        <a:xfrm>
          <a:off x="0" y="0"/>
          <a:ext cx="0" cy="0"/>
          <a:chOff x="0" y="0"/>
          <a:chExt cx="0" cy="0"/>
        </a:xfrm>
      </p:grpSpPr>
      <p:pic>
        <p:nvPicPr>
          <p:cNvPr id="443" name="Google Shape;443;p4" descr="A picture containing indoor, sitting&#10;&#10;Description automatically generated"/>
          <p:cNvPicPr preferRelativeResize="0">
            <a:picLocks noGrp="1"/>
          </p:cNvPicPr>
          <p:nvPr>
            <p:ph type="pic" idx="2"/>
          </p:nvPr>
        </p:nvPicPr>
        <p:blipFill rotWithShape="1">
          <a:blip r:embed="rId3">
            <a:alphaModFix/>
          </a:blip>
          <a:srcRect/>
          <a:stretch/>
        </p:blipFill>
        <p:spPr>
          <a:xfrm>
            <a:off x="5457372" y="0"/>
            <a:ext cx="6734629" cy="6858000"/>
          </a:xfrm>
          <a:prstGeom prst="rect">
            <a:avLst/>
          </a:prstGeom>
          <a:solidFill>
            <a:srgbClr val="292929"/>
          </a:solidFill>
          <a:ln>
            <a:noFill/>
          </a:ln>
        </p:spPr>
      </p:pic>
      <p:sp>
        <p:nvSpPr>
          <p:cNvPr id="444" name="Google Shape;444;p4"/>
          <p:cNvSpPr txBox="1"/>
          <p:nvPr/>
        </p:nvSpPr>
        <p:spPr>
          <a:xfrm>
            <a:off x="1151133" y="1332610"/>
            <a:ext cx="5706299" cy="52322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en-US" sz="4000" b="1" i="0" u="none" strike="noStrike" cap="none">
                <a:solidFill>
                  <a:srgbClr val="FEFEFE"/>
                </a:solidFill>
                <a:latin typeface="Calibri"/>
                <a:ea typeface="Calibri"/>
                <a:cs typeface="Calibri"/>
                <a:sym typeface="Calibri"/>
              </a:rPr>
              <a:t>Marketplace Ethics</a:t>
            </a:r>
            <a:endParaRPr sz="4000" b="1" i="0" u="none" strike="noStrike" cap="none">
              <a:solidFill>
                <a:srgbClr val="00B0F0"/>
              </a:solidFill>
              <a:latin typeface="Calibri"/>
              <a:ea typeface="Calibri"/>
              <a:cs typeface="Calibri"/>
              <a:sym typeface="Calibri"/>
            </a:endParaRPr>
          </a:p>
        </p:txBody>
      </p:sp>
      <p:sp>
        <p:nvSpPr>
          <p:cNvPr id="445" name="Google Shape;445;p4"/>
          <p:cNvSpPr/>
          <p:nvPr/>
        </p:nvSpPr>
        <p:spPr>
          <a:xfrm>
            <a:off x="520640" y="4004592"/>
            <a:ext cx="5805733"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FFFFF"/>
                </a:solidFill>
                <a:latin typeface="Calibri"/>
                <a:ea typeface="Calibri"/>
                <a:cs typeface="Calibri"/>
                <a:sym typeface="Calibri"/>
              </a:rPr>
              <a:t>This is the most prestigious award the Better Business Bureau can present to a BBB Accredited Business.</a:t>
            </a:r>
            <a:br>
              <a:rPr lang="en-US" sz="1800" b="0" i="0" u="none" strike="noStrike" cap="none">
                <a:solidFill>
                  <a:srgbClr val="FFFFFF"/>
                </a:solidFill>
                <a:latin typeface="Calibri"/>
                <a:ea typeface="Calibri"/>
                <a:cs typeface="Calibri"/>
                <a:sym typeface="Calibri"/>
              </a:rPr>
            </a:br>
            <a:br>
              <a:rPr lang="en-US" sz="1800" b="0" i="0" u="none" strike="noStrike" cap="none">
                <a:solidFill>
                  <a:srgbClr val="FFFFFF"/>
                </a:solidFill>
                <a:latin typeface="Calibri"/>
                <a:ea typeface="Calibri"/>
                <a:cs typeface="Calibri"/>
                <a:sym typeface="Calibri"/>
              </a:rPr>
            </a:br>
            <a:r>
              <a:rPr lang="en-US" sz="1800" b="0" i="0" u="none" strike="noStrike" cap="none">
                <a:solidFill>
                  <a:srgbClr val="FFFFFF"/>
                </a:solidFill>
                <a:latin typeface="Calibri"/>
                <a:ea typeface="Calibri"/>
                <a:cs typeface="Calibri"/>
                <a:sym typeface="Calibri"/>
              </a:rPr>
              <a:t>Recipients exhibit high standards of honesty, integrity </a:t>
            </a:r>
            <a:br>
              <a:rPr lang="en-US" sz="1800" b="0" i="0" u="none" strike="noStrike" cap="none">
                <a:solidFill>
                  <a:srgbClr val="FFFFFF"/>
                </a:solidFill>
                <a:latin typeface="Calibri"/>
                <a:ea typeface="Calibri"/>
                <a:cs typeface="Calibri"/>
                <a:sym typeface="Calibri"/>
              </a:rPr>
            </a:br>
            <a:r>
              <a:rPr lang="en-US" sz="1800" b="0" i="0" u="none" strike="noStrike" cap="none">
                <a:solidFill>
                  <a:srgbClr val="FFFFFF"/>
                </a:solidFill>
                <a:latin typeface="Calibri"/>
                <a:ea typeface="Calibri"/>
                <a:cs typeface="Calibri"/>
                <a:sym typeface="Calibri"/>
              </a:rPr>
              <a:t>and transparency promoted by the BBB, while consistently demonstrating and integrating those standards into daily practices.</a:t>
            </a:r>
            <a:endParaRPr sz="1400" b="0" i="0" u="none" strike="noStrike" cap="none">
              <a:solidFill>
                <a:srgbClr val="FEFEFE"/>
              </a:solidFill>
              <a:latin typeface="Calibri"/>
              <a:ea typeface="Calibri"/>
              <a:cs typeface="Calibri"/>
              <a:sym typeface="Calibri"/>
            </a:endParaRPr>
          </a:p>
        </p:txBody>
      </p:sp>
      <p:pic>
        <p:nvPicPr>
          <p:cNvPr id="446" name="Google Shape;446;p4"/>
          <p:cNvPicPr preferRelativeResize="0"/>
          <p:nvPr/>
        </p:nvPicPr>
        <p:blipFill rotWithShape="1">
          <a:blip r:embed="rId4">
            <a:alphaModFix/>
          </a:blip>
          <a:srcRect/>
          <a:stretch/>
        </p:blipFill>
        <p:spPr>
          <a:xfrm>
            <a:off x="605596" y="370437"/>
            <a:ext cx="5240920" cy="484309"/>
          </a:xfrm>
          <a:prstGeom prst="rect">
            <a:avLst/>
          </a:prstGeom>
          <a:noFill/>
          <a:ln>
            <a:noFill/>
          </a:ln>
        </p:spPr>
      </p:pic>
      <p:sp>
        <p:nvSpPr>
          <p:cNvPr id="447" name="Google Shape;447;p4"/>
          <p:cNvSpPr/>
          <p:nvPr/>
        </p:nvSpPr>
        <p:spPr>
          <a:xfrm>
            <a:off x="520700" y="2481319"/>
            <a:ext cx="4742479" cy="923330"/>
          </a:xfrm>
          <a:prstGeom prst="rect">
            <a:avLst/>
          </a:prstGeom>
          <a:solidFill>
            <a:srgbClr val="979797">
              <a:alpha val="45882"/>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rgbClr val="FFFFFF"/>
                </a:solidFill>
                <a:latin typeface="Calibri"/>
                <a:ea typeface="Calibri"/>
                <a:cs typeface="Calibri"/>
                <a:sym typeface="Calibri"/>
              </a:rPr>
              <a:t>Better Business Bureau 2013 &amp; 2018 Torch Award Winner For Marketplace Ethics</a:t>
            </a:r>
            <a:endParaRPr sz="1800" b="0" i="0" u="none" strike="noStrike" cap="none">
              <a:solidFill>
                <a:srgbClr val="FFFFFF"/>
              </a:solidFill>
              <a:latin typeface="Calibri"/>
              <a:ea typeface="Calibri"/>
              <a:cs typeface="Calibri"/>
              <a:sym typeface="Calibri"/>
            </a:endParaRPr>
          </a:p>
        </p:txBody>
      </p:sp>
      <p:pic>
        <p:nvPicPr>
          <p:cNvPr id="448" name="Google Shape;448;p4" descr="Torch_White.png"/>
          <p:cNvPicPr preferRelativeResize="0"/>
          <p:nvPr/>
        </p:nvPicPr>
        <p:blipFill rotWithShape="1">
          <a:blip r:embed="rId5">
            <a:alphaModFix/>
          </a:blip>
          <a:srcRect/>
          <a:stretch/>
        </p:blipFill>
        <p:spPr>
          <a:xfrm>
            <a:off x="605640" y="1086312"/>
            <a:ext cx="545535" cy="87449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6" name="Google Shape;696;p40" descr="Image result for delivery"/>
          <p:cNvPicPr preferRelativeResize="0"/>
          <p:nvPr/>
        </p:nvPicPr>
        <p:blipFill rotWithShape="1">
          <a:blip r:embed="rId3">
            <a:alphaModFix amt="20000"/>
          </a:blip>
          <a:srcRect/>
          <a:stretch/>
        </p:blipFill>
        <p:spPr>
          <a:xfrm>
            <a:off x="0" y="1"/>
            <a:ext cx="12192000" cy="6858000"/>
          </a:xfrm>
          <a:prstGeom prst="rect">
            <a:avLst/>
          </a:prstGeom>
          <a:noFill/>
          <a:ln>
            <a:noFill/>
          </a:ln>
        </p:spPr>
      </p:pic>
      <p:pic>
        <p:nvPicPr>
          <p:cNvPr id="697" name="Google Shape;697;p40" descr="A picture containing indoor, table, room, filled&#10;&#10;Description automatically generated"/>
          <p:cNvPicPr preferRelativeResize="0">
            <a:picLocks noGrp="1"/>
          </p:cNvPicPr>
          <p:nvPr>
            <p:ph type="pic" idx="2"/>
          </p:nvPr>
        </p:nvPicPr>
        <p:blipFill rotWithShape="1">
          <a:blip r:embed="rId4">
            <a:alphaModFix/>
          </a:blip>
          <a:srcRect/>
          <a:stretch/>
        </p:blipFill>
        <p:spPr>
          <a:xfrm>
            <a:off x="948253" y="1973248"/>
            <a:ext cx="2858947" cy="1979271"/>
          </a:xfrm>
          <a:prstGeom prst="rect">
            <a:avLst/>
          </a:prstGeom>
          <a:solidFill>
            <a:srgbClr val="F2F2F2"/>
          </a:solidFill>
          <a:ln>
            <a:noFill/>
          </a:ln>
        </p:spPr>
      </p:pic>
      <p:pic>
        <p:nvPicPr>
          <p:cNvPr id="698" name="Google Shape;698;p40" descr="A person sitting at a table using a computer&#10;&#10;Description automatically generated"/>
          <p:cNvPicPr preferRelativeResize="0">
            <a:picLocks noGrp="1"/>
          </p:cNvPicPr>
          <p:nvPr>
            <p:ph type="pic" idx="3"/>
          </p:nvPr>
        </p:nvPicPr>
        <p:blipFill rotWithShape="1">
          <a:blip r:embed="rId5">
            <a:alphaModFix/>
          </a:blip>
          <a:srcRect/>
          <a:stretch/>
        </p:blipFill>
        <p:spPr>
          <a:xfrm>
            <a:off x="4641337" y="1973248"/>
            <a:ext cx="2858947" cy="1979271"/>
          </a:xfrm>
          <a:prstGeom prst="rect">
            <a:avLst/>
          </a:prstGeom>
          <a:solidFill>
            <a:srgbClr val="F2F2F2"/>
          </a:solidFill>
          <a:ln>
            <a:noFill/>
          </a:ln>
        </p:spPr>
      </p:pic>
      <p:pic>
        <p:nvPicPr>
          <p:cNvPr id="699" name="Google Shape;699;p40" descr="A picture containing indoor, bottle, person, table&#10;&#10;Description automatically generated"/>
          <p:cNvPicPr preferRelativeResize="0">
            <a:picLocks noGrp="1"/>
          </p:cNvPicPr>
          <p:nvPr>
            <p:ph type="pic" idx="4"/>
          </p:nvPr>
        </p:nvPicPr>
        <p:blipFill rotWithShape="1">
          <a:blip r:embed="rId6">
            <a:alphaModFix/>
          </a:blip>
          <a:srcRect/>
          <a:stretch/>
        </p:blipFill>
        <p:spPr>
          <a:xfrm>
            <a:off x="8334421" y="1973248"/>
            <a:ext cx="2858947" cy="1979271"/>
          </a:xfrm>
          <a:prstGeom prst="rect">
            <a:avLst/>
          </a:prstGeom>
          <a:solidFill>
            <a:srgbClr val="F2F2F2"/>
          </a:solidFill>
          <a:ln>
            <a:noFill/>
          </a:ln>
        </p:spPr>
      </p:pic>
      <p:sp>
        <p:nvSpPr>
          <p:cNvPr id="700" name="Google Shape;700;p40"/>
          <p:cNvSpPr/>
          <p:nvPr/>
        </p:nvSpPr>
        <p:spPr>
          <a:xfrm>
            <a:off x="721488" y="4219395"/>
            <a:ext cx="331061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Shipments are carefully inspected by Market America upon receipt. </a:t>
            </a:r>
            <a:endParaRPr/>
          </a:p>
        </p:txBody>
      </p:sp>
      <p:sp>
        <p:nvSpPr>
          <p:cNvPr id="701" name="Google Shape;701;p40"/>
          <p:cNvSpPr/>
          <p:nvPr/>
        </p:nvSpPr>
        <p:spPr>
          <a:xfrm>
            <a:off x="4111496" y="4219196"/>
            <a:ext cx="4029263"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All paperwork is double checked (Certificate Of Analysis, Manufacturing Records, Lot Numbers, Shipping Docs).</a:t>
            </a:r>
            <a:endParaRPr/>
          </a:p>
        </p:txBody>
      </p:sp>
      <p:sp>
        <p:nvSpPr>
          <p:cNvPr id="702" name="Google Shape;702;p40"/>
          <p:cNvSpPr/>
          <p:nvPr/>
        </p:nvSpPr>
        <p:spPr>
          <a:xfrm>
            <a:off x="8220125" y="4219196"/>
            <a:ext cx="3190240"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Calibri"/>
                <a:ea typeface="Calibri"/>
                <a:cs typeface="Calibri"/>
                <a:sym typeface="Calibri"/>
              </a:rPr>
              <a:t>Product is tested &amp; validated in our lab &amp; only released after meeting all specifications.</a:t>
            </a:r>
            <a:endParaRPr/>
          </a:p>
        </p:txBody>
      </p:sp>
      <p:sp>
        <p:nvSpPr>
          <p:cNvPr id="703" name="Google Shape;703;p40"/>
          <p:cNvSpPr txBox="1"/>
          <p:nvPr/>
        </p:nvSpPr>
        <p:spPr>
          <a:xfrm>
            <a:off x="236788" y="750880"/>
            <a:ext cx="6148772" cy="981807"/>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None/>
            </a:pPr>
            <a:r>
              <a:rPr lang="en-US" sz="4000" b="1">
                <a:solidFill>
                  <a:srgbClr val="FFFFFF"/>
                </a:solidFill>
                <a:latin typeface="Calibri"/>
                <a:ea typeface="Calibri"/>
                <a:cs typeface="Calibri"/>
                <a:sym typeface="Calibri"/>
              </a:rPr>
              <a:t>Tier 2</a:t>
            </a:r>
            <a:br>
              <a:rPr lang="en-US" sz="4000" b="1">
                <a:solidFill>
                  <a:srgbClr val="FEFEFE"/>
                </a:solidFill>
                <a:latin typeface="Calibri"/>
                <a:ea typeface="Calibri"/>
                <a:cs typeface="Calibri"/>
                <a:sym typeface="Calibri"/>
              </a:rPr>
            </a:br>
            <a:r>
              <a:rPr lang="en-US" sz="4000" b="1">
                <a:solidFill>
                  <a:srgbClr val="FFFFFF"/>
                </a:solidFill>
                <a:latin typeface="Calibri"/>
                <a:ea typeface="Calibri"/>
                <a:cs typeface="Calibri"/>
                <a:sym typeface="Calibri"/>
              </a:rPr>
              <a:t>Market America/Shop.com</a:t>
            </a:r>
            <a:endParaRPr/>
          </a:p>
        </p:txBody>
      </p:sp>
      <p:pic>
        <p:nvPicPr>
          <p:cNvPr id="704" name="Google Shape;704;p40"/>
          <p:cNvPicPr preferRelativeResize="0"/>
          <p:nvPr/>
        </p:nvPicPr>
        <p:blipFill rotWithShape="1">
          <a:blip r:embed="rId7">
            <a:alphaModFix/>
          </a:blip>
          <a:srcRect/>
          <a:stretch/>
        </p:blipFill>
        <p:spPr>
          <a:xfrm>
            <a:off x="357164" y="312435"/>
            <a:ext cx="3926647" cy="36285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41" descr="Image result for isotonix daily essentials packets"/>
          <p:cNvSpPr/>
          <p:nvPr/>
        </p:nvSpPr>
        <p:spPr>
          <a:xfrm>
            <a:off x="155976" y="-136525"/>
            <a:ext cx="296863" cy="2968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900"/>
              <a:buFont typeface="Arial"/>
              <a:buNone/>
            </a:pPr>
            <a:endParaRPr sz="1900" b="0" i="0" u="none" strike="noStrike" cap="none">
              <a:solidFill>
                <a:srgbClr val="FFFFFF"/>
              </a:solidFill>
              <a:latin typeface="Arial"/>
              <a:ea typeface="Arial"/>
              <a:cs typeface="Arial"/>
              <a:sym typeface="Arial"/>
            </a:endParaRPr>
          </a:p>
        </p:txBody>
      </p:sp>
      <p:pic>
        <p:nvPicPr>
          <p:cNvPr id="711" name="Google Shape;711;p41"/>
          <p:cNvPicPr preferRelativeResize="0"/>
          <p:nvPr/>
        </p:nvPicPr>
        <p:blipFill rotWithShape="1">
          <a:blip r:embed="rId3">
            <a:alphaModFix/>
          </a:blip>
          <a:srcRect t="18947" b="17660"/>
          <a:stretch/>
        </p:blipFill>
        <p:spPr>
          <a:xfrm>
            <a:off x="1443789" y="499360"/>
            <a:ext cx="9432758" cy="5979596"/>
          </a:xfrm>
          <a:prstGeom prst="rect">
            <a:avLst/>
          </a:prstGeom>
          <a:noFill/>
          <a:ln>
            <a:noFill/>
          </a:ln>
        </p:spPr>
      </p:pic>
      <p:pic>
        <p:nvPicPr>
          <p:cNvPr id="712" name="Google Shape;712;p41" descr="Top 5 Legit Free Samples Websites 2018 | Freebie Bin"/>
          <p:cNvPicPr preferRelativeResize="0"/>
          <p:nvPr/>
        </p:nvPicPr>
        <p:blipFill rotWithShape="1">
          <a:blip r:embed="rId4">
            <a:alphaModFix/>
          </a:blip>
          <a:srcRect l="2199" t="2153" r="43064" b="62632"/>
          <a:stretch/>
        </p:blipFill>
        <p:spPr>
          <a:xfrm>
            <a:off x="7892717" y="5546360"/>
            <a:ext cx="2133600" cy="66614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g11ef387eacd_0_7" descr="Image result for isotonix daily essentials packets"/>
          <p:cNvSpPr/>
          <p:nvPr/>
        </p:nvSpPr>
        <p:spPr>
          <a:xfrm>
            <a:off x="155976" y="-136525"/>
            <a:ext cx="297000" cy="297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900"/>
              <a:buFont typeface="Arial"/>
              <a:buNone/>
            </a:pPr>
            <a:endParaRPr sz="1900" b="0" i="0" u="none" strike="noStrike" cap="none">
              <a:solidFill>
                <a:srgbClr val="FFFFFF"/>
              </a:solidFill>
              <a:latin typeface="Arial"/>
              <a:ea typeface="Arial"/>
              <a:cs typeface="Arial"/>
              <a:sym typeface="Arial"/>
            </a:endParaRPr>
          </a:p>
        </p:txBody>
      </p:sp>
      <p:pic>
        <p:nvPicPr>
          <p:cNvPr id="719" name="Google Shape;719;g11ef387eacd_0_7"/>
          <p:cNvPicPr preferRelativeResize="0"/>
          <p:nvPr/>
        </p:nvPicPr>
        <p:blipFill rotWithShape="1">
          <a:blip r:embed="rId3">
            <a:alphaModFix/>
          </a:blip>
          <a:srcRect t="18947" b="17660"/>
          <a:stretch/>
        </p:blipFill>
        <p:spPr>
          <a:xfrm>
            <a:off x="1443789" y="499360"/>
            <a:ext cx="9432758" cy="5979596"/>
          </a:xfrm>
          <a:prstGeom prst="rect">
            <a:avLst/>
          </a:prstGeom>
          <a:noFill/>
          <a:ln>
            <a:noFill/>
          </a:ln>
        </p:spPr>
      </p:pic>
      <p:pic>
        <p:nvPicPr>
          <p:cNvPr id="720" name="Google Shape;720;g11ef387eacd_0_7" descr="Top 5 Legit Free Samples Websites 2018 | Freebie Bin"/>
          <p:cNvPicPr preferRelativeResize="0"/>
          <p:nvPr/>
        </p:nvPicPr>
        <p:blipFill rotWithShape="1">
          <a:blip r:embed="rId4">
            <a:alphaModFix/>
          </a:blip>
          <a:srcRect l="2200" t="2155" r="43062" b="62631"/>
          <a:stretch/>
        </p:blipFill>
        <p:spPr>
          <a:xfrm>
            <a:off x="7892717" y="5546360"/>
            <a:ext cx="2133600" cy="66614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11ef387eacd_0_0" descr="Image result for isotonix daily essentials packets"/>
          <p:cNvSpPr/>
          <p:nvPr/>
        </p:nvSpPr>
        <p:spPr>
          <a:xfrm>
            <a:off x="155976" y="-136525"/>
            <a:ext cx="297000" cy="297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900"/>
              <a:buFont typeface="Arial"/>
              <a:buNone/>
            </a:pPr>
            <a:endParaRPr sz="1900" b="0" i="0" u="none" strike="noStrike" cap="none">
              <a:solidFill>
                <a:srgbClr val="FFFFFF"/>
              </a:solidFill>
              <a:latin typeface="Arial"/>
              <a:ea typeface="Arial"/>
              <a:cs typeface="Arial"/>
              <a:sym typeface="Arial"/>
            </a:endParaRPr>
          </a:p>
        </p:txBody>
      </p:sp>
      <p:pic>
        <p:nvPicPr>
          <p:cNvPr id="727" name="Google Shape;727;g11ef387eacd_0_0"/>
          <p:cNvPicPr preferRelativeResize="0"/>
          <p:nvPr/>
        </p:nvPicPr>
        <p:blipFill rotWithShape="1">
          <a:blip r:embed="rId3">
            <a:alphaModFix/>
          </a:blip>
          <a:srcRect t="18947" b="17660"/>
          <a:stretch/>
        </p:blipFill>
        <p:spPr>
          <a:xfrm>
            <a:off x="1443789" y="499360"/>
            <a:ext cx="9432758" cy="5979596"/>
          </a:xfrm>
          <a:prstGeom prst="rect">
            <a:avLst/>
          </a:prstGeom>
          <a:noFill/>
          <a:ln>
            <a:noFill/>
          </a:ln>
        </p:spPr>
      </p:pic>
      <p:pic>
        <p:nvPicPr>
          <p:cNvPr id="728" name="Google Shape;728;g11ef387eacd_0_0" descr="Top 5 Legit Free Samples Websites 2018 | Freebie Bin"/>
          <p:cNvPicPr preferRelativeResize="0"/>
          <p:nvPr/>
        </p:nvPicPr>
        <p:blipFill rotWithShape="1">
          <a:blip r:embed="rId4">
            <a:alphaModFix/>
          </a:blip>
          <a:srcRect l="2200" t="2155" r="43062" b="62631"/>
          <a:stretch/>
        </p:blipFill>
        <p:spPr>
          <a:xfrm>
            <a:off x="7892717" y="5546360"/>
            <a:ext cx="2133600" cy="66614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42"/>
          <p:cNvSpPr/>
          <p:nvPr/>
        </p:nvSpPr>
        <p:spPr>
          <a:xfrm>
            <a:off x="0" y="0"/>
            <a:ext cx="12192000" cy="6858000"/>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734" name="Google Shape;734;p42"/>
          <p:cNvPicPr preferRelativeResize="0"/>
          <p:nvPr/>
        </p:nvPicPr>
        <p:blipFill rotWithShape="1">
          <a:blip r:embed="rId3">
            <a:alphaModFix amt="75000"/>
          </a:blip>
          <a:srcRect/>
          <a:stretch/>
        </p:blipFill>
        <p:spPr>
          <a:xfrm>
            <a:off x="1" y="0"/>
            <a:ext cx="12211720" cy="6878040"/>
          </a:xfrm>
          <a:prstGeom prst="rect">
            <a:avLst/>
          </a:prstGeom>
          <a:noFill/>
          <a:ln>
            <a:noFill/>
          </a:ln>
        </p:spPr>
      </p:pic>
      <p:sp>
        <p:nvSpPr>
          <p:cNvPr id="735" name="Google Shape;735;p42"/>
          <p:cNvSpPr/>
          <p:nvPr/>
        </p:nvSpPr>
        <p:spPr>
          <a:xfrm>
            <a:off x="4995" y="2707382"/>
            <a:ext cx="12192000" cy="2466543"/>
          </a:xfrm>
          <a:prstGeom prst="rect">
            <a:avLst/>
          </a:prstGeom>
          <a:solidFill>
            <a:srgbClr val="31B1E7">
              <a:alpha val="7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1" i="1">
              <a:solidFill>
                <a:srgbClr val="FFFFFF"/>
              </a:solidFill>
              <a:latin typeface="Helvetica Neue"/>
              <a:ea typeface="Helvetica Neue"/>
              <a:cs typeface="Helvetica Neue"/>
              <a:sym typeface="Helvetica Neue"/>
            </a:endParaRPr>
          </a:p>
        </p:txBody>
      </p:sp>
      <p:sp>
        <p:nvSpPr>
          <p:cNvPr id="736" name="Google Shape;736;p42"/>
          <p:cNvSpPr/>
          <p:nvPr/>
        </p:nvSpPr>
        <p:spPr>
          <a:xfrm>
            <a:off x="52" y="2691895"/>
            <a:ext cx="12191999"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FFFFFF"/>
                </a:solidFill>
                <a:latin typeface="Helvetica Neue"/>
                <a:ea typeface="Helvetica Neue"/>
                <a:cs typeface="Helvetica Neue"/>
                <a:sym typeface="Helvetica Neue"/>
              </a:rPr>
              <a:t>EVENT SPECIAL</a:t>
            </a:r>
            <a:endParaRPr/>
          </a:p>
          <a:p>
            <a:pPr marL="0" marR="0" lvl="0" indent="0" algn="ctr" rtl="0">
              <a:spcBef>
                <a:spcPts val="0"/>
              </a:spcBef>
              <a:spcAft>
                <a:spcPts val="0"/>
              </a:spcAft>
              <a:buNone/>
            </a:pPr>
            <a:r>
              <a:rPr lang="en-US" sz="5400" b="1">
                <a:solidFill>
                  <a:srgbClr val="FFFFFF"/>
                </a:solidFill>
                <a:latin typeface="Helvetica Neue"/>
                <a:ea typeface="Helvetica Neue"/>
                <a:cs typeface="Helvetica Neue"/>
                <a:sym typeface="Helvetica Neue"/>
              </a:rPr>
              <a:t>10% OFF   </a:t>
            </a:r>
            <a:endParaRPr/>
          </a:p>
          <a:p>
            <a:pPr marL="0" marR="0" lvl="0" indent="0" algn="ctr" rtl="0">
              <a:spcBef>
                <a:spcPts val="0"/>
              </a:spcBef>
              <a:spcAft>
                <a:spcPts val="0"/>
              </a:spcAft>
              <a:buNone/>
            </a:pPr>
            <a:r>
              <a:rPr lang="en-US" sz="5400" b="1">
                <a:solidFill>
                  <a:srgbClr val="FFFFFF"/>
                </a:solidFill>
                <a:latin typeface="Helvetica Neue"/>
                <a:ea typeface="Helvetica Neue"/>
                <a:cs typeface="Helvetica Neue"/>
                <a:sym typeface="Helvetica Neue"/>
              </a:rPr>
              <a:t>FREE SHIPPING OVER $99</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43" descr="A picture containing drawing&#10;&#10;Description automatically generated"/>
          <p:cNvPicPr preferRelativeResize="0"/>
          <p:nvPr/>
        </p:nvPicPr>
        <p:blipFill rotWithShape="1">
          <a:blip r:embed="rId3">
            <a:alphaModFix/>
          </a:blip>
          <a:srcRect/>
          <a:stretch/>
        </p:blipFill>
        <p:spPr>
          <a:xfrm>
            <a:off x="9865389" y="7131799"/>
            <a:ext cx="1965439" cy="446691"/>
          </a:xfrm>
          <a:prstGeom prst="rect">
            <a:avLst/>
          </a:prstGeom>
          <a:noFill/>
          <a:ln>
            <a:noFill/>
          </a:ln>
        </p:spPr>
      </p:pic>
      <p:pic>
        <p:nvPicPr>
          <p:cNvPr id="742" name="Google Shape;742;p43"/>
          <p:cNvPicPr preferRelativeResize="0"/>
          <p:nvPr/>
        </p:nvPicPr>
        <p:blipFill rotWithShape="1">
          <a:blip r:embed="rId4">
            <a:alphaModFix/>
          </a:blip>
          <a:srcRect l="8296" r="8408" b="54846"/>
          <a:stretch/>
        </p:blipFill>
        <p:spPr>
          <a:xfrm>
            <a:off x="184" y="2971"/>
            <a:ext cx="12191816" cy="4336480"/>
          </a:xfrm>
          <a:prstGeom prst="rect">
            <a:avLst/>
          </a:prstGeom>
          <a:noFill/>
          <a:ln>
            <a:noFill/>
          </a:ln>
        </p:spPr>
      </p:pic>
      <p:pic>
        <p:nvPicPr>
          <p:cNvPr id="743" name="Google Shape;743;p43"/>
          <p:cNvPicPr preferRelativeResize="0"/>
          <p:nvPr/>
        </p:nvPicPr>
        <p:blipFill rotWithShape="1">
          <a:blip r:embed="rId4">
            <a:alphaModFix/>
          </a:blip>
          <a:srcRect/>
          <a:stretch/>
        </p:blipFill>
        <p:spPr>
          <a:xfrm>
            <a:off x="1" y="1413156"/>
            <a:ext cx="12192000" cy="5444844"/>
          </a:xfrm>
          <a:prstGeom prst="rect">
            <a:avLst/>
          </a:prstGeom>
          <a:noFill/>
          <a:ln>
            <a:noFill/>
          </a:ln>
        </p:spPr>
      </p:pic>
      <p:sp>
        <p:nvSpPr>
          <p:cNvPr id="744" name="Google Shape;744;p43"/>
          <p:cNvSpPr/>
          <p:nvPr/>
        </p:nvSpPr>
        <p:spPr>
          <a:xfrm>
            <a:off x="0" y="15014"/>
            <a:ext cx="12192000" cy="3337794"/>
          </a:xfrm>
          <a:prstGeom prst="rect">
            <a:avLst/>
          </a:prstGeom>
          <a:solidFill>
            <a:schemeClr val="dk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5" name="Google Shape;745;p43"/>
          <p:cNvSpPr/>
          <p:nvPr/>
        </p:nvSpPr>
        <p:spPr>
          <a:xfrm>
            <a:off x="0" y="1288480"/>
            <a:ext cx="12192000" cy="2064328"/>
          </a:xfrm>
          <a:prstGeom prst="rect">
            <a:avLst/>
          </a:prstGeom>
          <a:solidFill>
            <a:srgbClr val="31B1E7">
              <a:alpha val="7882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6" name="Google Shape;746;p43"/>
          <p:cNvSpPr txBox="1"/>
          <p:nvPr/>
        </p:nvSpPr>
        <p:spPr>
          <a:xfrm>
            <a:off x="0" y="2423640"/>
            <a:ext cx="1219200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Helvetica Neue"/>
              <a:buNone/>
            </a:pPr>
            <a:r>
              <a:rPr lang="en-US" sz="3200" b="0" i="0" u="none" strike="noStrike" cap="none">
                <a:solidFill>
                  <a:srgbClr val="000000"/>
                </a:solidFill>
                <a:latin typeface="Helvetica Neue"/>
                <a:ea typeface="Helvetica Neue"/>
                <a:cs typeface="Helvetica Neue"/>
                <a:sym typeface="Helvetica Neue"/>
              </a:rPr>
              <a:t>WISHING YOU HEALTH &amp; WELLNESS IN 2022!</a:t>
            </a:r>
            <a:endParaRPr/>
          </a:p>
        </p:txBody>
      </p:sp>
      <p:sp>
        <p:nvSpPr>
          <p:cNvPr id="747" name="Google Shape;747;p43"/>
          <p:cNvSpPr txBox="1"/>
          <p:nvPr/>
        </p:nvSpPr>
        <p:spPr>
          <a:xfrm>
            <a:off x="899175" y="1717963"/>
            <a:ext cx="10578128" cy="50994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2F2F2"/>
              </a:buClr>
              <a:buSzPts val="5400"/>
              <a:buFont typeface="Arial"/>
              <a:buNone/>
            </a:pPr>
            <a:r>
              <a:rPr lang="en-US" sz="5400" b="1" i="1" u="none" strike="noStrike" cap="none">
                <a:solidFill>
                  <a:srgbClr val="F2F2F2"/>
                </a:solidFill>
                <a:latin typeface="Helvetica Neue"/>
                <a:ea typeface="Helvetica Neue"/>
                <a:cs typeface="Helvetica Neue"/>
                <a:sym typeface="Helvetica Neue"/>
              </a:rPr>
              <a:t>THANK YOU FOR ATTENDING!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452"/>
        <p:cNvGrpSpPr/>
        <p:nvPr/>
      </p:nvGrpSpPr>
      <p:grpSpPr>
        <a:xfrm>
          <a:off x="0" y="0"/>
          <a:ext cx="0" cy="0"/>
          <a:chOff x="0" y="0"/>
          <a:chExt cx="0" cy="0"/>
        </a:xfrm>
      </p:grpSpPr>
      <p:pic>
        <p:nvPicPr>
          <p:cNvPr id="453" name="Google Shape;453;p5"/>
          <p:cNvPicPr preferRelativeResize="0"/>
          <p:nvPr/>
        </p:nvPicPr>
        <p:blipFill rotWithShape="1">
          <a:blip r:embed="rId3">
            <a:alphaModFix/>
          </a:blip>
          <a:srcRect/>
          <a:stretch/>
        </p:blipFill>
        <p:spPr>
          <a:xfrm>
            <a:off x="0" y="0"/>
            <a:ext cx="12188952"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7"/>
        <p:cNvGrpSpPr/>
        <p:nvPr/>
      </p:nvGrpSpPr>
      <p:grpSpPr>
        <a:xfrm>
          <a:off x="0" y="0"/>
          <a:ext cx="0" cy="0"/>
          <a:chOff x="0" y="0"/>
          <a:chExt cx="0" cy="0"/>
        </a:xfrm>
      </p:grpSpPr>
      <p:pic>
        <p:nvPicPr>
          <p:cNvPr id="458" name="Google Shape;458;p6" descr="wellnessPATH"/>
          <p:cNvPicPr preferRelativeResize="0"/>
          <p:nvPr/>
        </p:nvPicPr>
        <p:blipFill rotWithShape="1">
          <a:blip r:embed="rId3">
            <a:alphaModFix/>
          </a:blip>
          <a:srcRect/>
          <a:stretch/>
        </p:blipFill>
        <p:spPr>
          <a:xfrm>
            <a:off x="887913" y="-31531"/>
            <a:ext cx="10369979" cy="68964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
          <p:cNvSpPr/>
          <p:nvPr/>
        </p:nvSpPr>
        <p:spPr>
          <a:xfrm>
            <a:off x="0" y="0"/>
            <a:ext cx="12192000" cy="6858000"/>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464" name="Google Shape;464;p7"/>
          <p:cNvPicPr preferRelativeResize="0">
            <a:picLocks noGrp="1"/>
          </p:cNvPicPr>
          <p:nvPr>
            <p:ph type="pic" idx="2"/>
          </p:nvPr>
        </p:nvPicPr>
        <p:blipFill rotWithShape="1">
          <a:blip r:embed="rId3">
            <a:alphaModFix/>
          </a:blip>
          <a:srcRect t="7835" b="7836"/>
          <a:stretch/>
        </p:blipFill>
        <p:spPr>
          <a:xfrm>
            <a:off x="0" y="0"/>
            <a:ext cx="12192000" cy="6858000"/>
          </a:xfrm>
          <a:prstGeom prst="rect">
            <a:avLst/>
          </a:prstGeom>
          <a:noFill/>
          <a:ln>
            <a:noFill/>
          </a:ln>
        </p:spPr>
      </p:pic>
      <p:sp>
        <p:nvSpPr>
          <p:cNvPr id="465" name="Google Shape;465;p7"/>
          <p:cNvSpPr/>
          <p:nvPr/>
        </p:nvSpPr>
        <p:spPr>
          <a:xfrm>
            <a:off x="-3" y="0"/>
            <a:ext cx="4643720" cy="6858000"/>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66" name="Google Shape;466;p7"/>
          <p:cNvSpPr/>
          <p:nvPr/>
        </p:nvSpPr>
        <p:spPr>
          <a:xfrm rot="10800000" flipH="1">
            <a:off x="-6359" y="194016"/>
            <a:ext cx="4284643" cy="2078181"/>
          </a:xfrm>
          <a:prstGeom prst="rect">
            <a:avLst/>
          </a:prstGeom>
          <a:solidFill>
            <a:srgbClr val="31B1E7">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Lato"/>
              <a:ea typeface="Lato"/>
              <a:cs typeface="Lato"/>
              <a:sym typeface="Lato"/>
            </a:endParaRPr>
          </a:p>
        </p:txBody>
      </p:sp>
      <p:sp>
        <p:nvSpPr>
          <p:cNvPr id="467" name="Google Shape;467;p7"/>
          <p:cNvSpPr txBox="1"/>
          <p:nvPr/>
        </p:nvSpPr>
        <p:spPr>
          <a:xfrm>
            <a:off x="197865" y="378327"/>
            <a:ext cx="4029075" cy="167273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3600"/>
              <a:buFont typeface="Arial"/>
              <a:buNone/>
            </a:pPr>
            <a:r>
              <a:rPr lang="en-US" sz="3600" b="1" i="0" u="none" strike="noStrike" cap="none">
                <a:solidFill>
                  <a:srgbClr val="FFFFFF"/>
                </a:solidFill>
                <a:latin typeface="Helvetica Neue"/>
                <a:ea typeface="Helvetica Neue"/>
                <a:cs typeface="Helvetica Neue"/>
                <a:sym typeface="Helvetica Neue"/>
              </a:rPr>
              <a:t>Today’s fruit and vegatables have…</a:t>
            </a:r>
            <a:endParaRPr sz="3600" b="1" i="0" u="none" strike="noStrike" cap="none">
              <a:solidFill>
                <a:srgbClr val="FFFFFF"/>
              </a:solidFill>
              <a:latin typeface="Helvetica Neue"/>
              <a:ea typeface="Helvetica Neue"/>
              <a:cs typeface="Helvetica Neue"/>
              <a:sym typeface="Helvetica Neue"/>
            </a:endParaRPr>
          </a:p>
        </p:txBody>
      </p:sp>
      <p:sp>
        <p:nvSpPr>
          <p:cNvPr id="468" name="Google Shape;468;p7"/>
          <p:cNvSpPr/>
          <p:nvPr/>
        </p:nvSpPr>
        <p:spPr>
          <a:xfrm>
            <a:off x="197865" y="2876343"/>
            <a:ext cx="4080419" cy="225908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4400" b="0" i="0" u="none" strike="noStrike" cap="none">
                <a:solidFill>
                  <a:srgbClr val="FFFFFF"/>
                </a:solidFill>
                <a:latin typeface="Helvetica Neue"/>
                <a:ea typeface="Helvetica Neue"/>
                <a:cs typeface="Helvetica Neue"/>
                <a:sym typeface="Helvetica Neue"/>
              </a:rPr>
              <a:t>59% less nutritious value than 40 years ago!</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2"/>
        <p:cNvGrpSpPr/>
        <p:nvPr/>
      </p:nvGrpSpPr>
      <p:grpSpPr>
        <a:xfrm>
          <a:off x="0" y="0"/>
          <a:ext cx="0" cy="0"/>
          <a:chOff x="0" y="0"/>
          <a:chExt cx="0" cy="0"/>
        </a:xfrm>
      </p:grpSpPr>
      <p:pic>
        <p:nvPicPr>
          <p:cNvPr id="473" name="Google Shape;473;p8" descr="mineral-content-vegetables"/>
          <p:cNvPicPr preferRelativeResize="0"/>
          <p:nvPr/>
        </p:nvPicPr>
        <p:blipFill rotWithShape="1">
          <a:blip r:embed="rId3">
            <a:alphaModFix/>
          </a:blip>
          <a:srcRect/>
          <a:stretch/>
        </p:blipFill>
        <p:spPr>
          <a:xfrm>
            <a:off x="508000" y="285750"/>
            <a:ext cx="11176000" cy="6286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9"/>
          <p:cNvSpPr txBox="1">
            <a:spLocks noGrp="1"/>
          </p:cNvSpPr>
          <p:nvPr>
            <p:ph type="title"/>
          </p:nvPr>
        </p:nvSpPr>
        <p:spPr>
          <a:xfrm>
            <a:off x="315013" y="1295400"/>
            <a:ext cx="11326011" cy="1143000"/>
          </a:xfrm>
          <a:prstGeom prst="rect">
            <a:avLst/>
          </a:prstGeom>
          <a:noFill/>
          <a:ln>
            <a:noFill/>
          </a:ln>
          <a:effectLst>
            <a:outerShdw algn="ctr" rotWithShape="0">
              <a:srgbClr val="808080">
                <a:alpha val="74901"/>
              </a:srgbClr>
            </a:outerShdw>
          </a:effectLst>
        </p:spPr>
        <p:txBody>
          <a:bodyPr spcFirstLastPara="1" wrap="square" lIns="68575" tIns="34275" rIns="68575" bIns="34275" anchor="ctr" anchorCtr="0">
            <a:noAutofit/>
          </a:bodyPr>
          <a:lstStyle/>
          <a:p>
            <a:pPr marL="0" lvl="0" indent="0" algn="ctr" rtl="0">
              <a:spcBef>
                <a:spcPts val="0"/>
              </a:spcBef>
              <a:spcAft>
                <a:spcPts val="0"/>
              </a:spcAft>
              <a:buNone/>
            </a:pPr>
            <a:r>
              <a:rPr lang="en-US" sz="3067">
                <a:solidFill>
                  <a:schemeClr val="dk1"/>
                </a:solidFill>
              </a:rPr>
              <a:t>U.S. Department of Agriculture 2012. </a:t>
            </a:r>
            <a:br>
              <a:rPr lang="en-US" sz="3067">
                <a:solidFill>
                  <a:schemeClr val="dk1"/>
                </a:solidFill>
              </a:rPr>
            </a:br>
            <a:r>
              <a:rPr lang="en-US" sz="3067">
                <a:solidFill>
                  <a:schemeClr val="dk1"/>
                </a:solidFill>
              </a:rPr>
              <a:t>USDA National Nutrient Database for Standard </a:t>
            </a:r>
            <a:r>
              <a:rPr lang="en-US" sz="1600" u="sng">
                <a:solidFill>
                  <a:schemeClr val="dk1"/>
                </a:solidFill>
                <a:hlinkClick r:id="rId3">
                  <a:extLst>
                    <a:ext uri="{A12FA001-AC4F-418D-AE19-62706E023703}">
                      <ahyp:hlinkClr xmlns:ahyp="http://schemas.microsoft.com/office/drawing/2018/hyperlinkcolor" val="tx"/>
                    </a:ext>
                  </a:extLst>
                </a:hlinkClick>
              </a:rPr>
              <a:t>http://www.ars.usda.gov/ba/bhnrc/ndl</a:t>
            </a:r>
            <a:endParaRPr sz="1600" b="1">
              <a:solidFill>
                <a:schemeClr val="dk1"/>
              </a:solidFill>
              <a:latin typeface="Calibri"/>
              <a:ea typeface="Calibri"/>
              <a:cs typeface="Calibri"/>
              <a:sym typeface="Calibri"/>
            </a:endParaRPr>
          </a:p>
        </p:txBody>
      </p:sp>
      <p:sp>
        <p:nvSpPr>
          <p:cNvPr id="479" name="Google Shape;479;p9"/>
          <p:cNvSpPr txBox="1">
            <a:spLocks noGrp="1"/>
          </p:cNvSpPr>
          <p:nvPr>
            <p:ph type="body" idx="1"/>
          </p:nvPr>
        </p:nvSpPr>
        <p:spPr>
          <a:xfrm>
            <a:off x="703396" y="2895605"/>
            <a:ext cx="10937631" cy="2392363"/>
          </a:xfrm>
          <a:prstGeom prst="rect">
            <a:avLst/>
          </a:prstGeom>
          <a:noFill/>
          <a:ln>
            <a:noFill/>
          </a:ln>
          <a:effectLst>
            <a:outerShdw algn="ctr" rotWithShape="0">
              <a:srgbClr val="808080">
                <a:alpha val="74901"/>
              </a:srgbClr>
            </a:outerShdw>
          </a:effectLst>
        </p:spPr>
        <p:txBody>
          <a:bodyPr spcFirstLastPara="1" wrap="square" lIns="68575" tIns="34275" rIns="68575" bIns="34275" anchor="t" anchorCtr="0">
            <a:noAutofit/>
          </a:bodyPr>
          <a:lstStyle/>
          <a:p>
            <a:pPr marL="342882" lvl="0" indent="-342882" algn="l" rtl="0">
              <a:lnSpc>
                <a:spcPct val="90000"/>
              </a:lnSpc>
              <a:spcBef>
                <a:spcPts val="0"/>
              </a:spcBef>
              <a:spcAft>
                <a:spcPts val="0"/>
              </a:spcAft>
              <a:buClr>
                <a:srgbClr val="363636"/>
              </a:buClr>
              <a:buSzPts val="2933"/>
              <a:buFont typeface="Noto Sans Symbols"/>
              <a:buChar char="▪"/>
            </a:pPr>
            <a:r>
              <a:rPr lang="en-US" sz="2933">
                <a:solidFill>
                  <a:srgbClr val="363636"/>
                </a:solidFill>
                <a:latin typeface="Calibri"/>
                <a:ea typeface="Calibri"/>
                <a:cs typeface="Calibri"/>
                <a:sym typeface="Calibri"/>
              </a:rPr>
              <a:t>Statistically significant declines in 6 nutrients </a:t>
            </a:r>
            <a:r>
              <a:rPr lang="en-US" sz="2933" i="1">
                <a:solidFill>
                  <a:srgbClr val="363636"/>
                </a:solidFill>
                <a:latin typeface="Calibri"/>
                <a:ea typeface="Calibri"/>
                <a:cs typeface="Calibri"/>
                <a:sym typeface="Calibri"/>
              </a:rPr>
              <a:t>(protein, Ca, Fe, riboflavin, ascorbic acid)</a:t>
            </a:r>
            <a:endParaRPr/>
          </a:p>
          <a:p>
            <a:pPr marL="342882" lvl="0" indent="-342882" algn="l" rtl="0">
              <a:lnSpc>
                <a:spcPct val="80000"/>
              </a:lnSpc>
              <a:spcBef>
                <a:spcPts val="587"/>
              </a:spcBef>
              <a:spcAft>
                <a:spcPts val="0"/>
              </a:spcAft>
              <a:buClr>
                <a:srgbClr val="363636"/>
              </a:buClr>
              <a:buSzPts val="2933"/>
              <a:buFont typeface="Noto Sans Symbols"/>
              <a:buChar char="▪"/>
            </a:pPr>
            <a:r>
              <a:rPr lang="en-US" sz="2933" u="sng">
                <a:solidFill>
                  <a:srgbClr val="363636"/>
                </a:solidFill>
                <a:latin typeface="Calibri"/>
                <a:ea typeface="Calibri"/>
                <a:cs typeface="Calibri"/>
                <a:sym typeface="Calibri"/>
              </a:rPr>
              <a:t>Consider the fact that foods are shipped worldwide:</a:t>
            </a:r>
            <a:endParaRPr/>
          </a:p>
          <a:p>
            <a:pPr marL="742913" lvl="1" indent="-285736" algn="l" rtl="0">
              <a:lnSpc>
                <a:spcPct val="80000"/>
              </a:lnSpc>
              <a:spcBef>
                <a:spcPts val="587"/>
              </a:spcBef>
              <a:spcAft>
                <a:spcPts val="0"/>
              </a:spcAft>
              <a:buClr>
                <a:srgbClr val="363636"/>
              </a:buClr>
              <a:buSzPts val="2933"/>
              <a:buFont typeface="Tahoma"/>
              <a:buChar char="-"/>
            </a:pPr>
            <a:r>
              <a:rPr lang="en-US" sz="2933">
                <a:solidFill>
                  <a:srgbClr val="363636"/>
                </a:solidFill>
                <a:latin typeface="Calibri"/>
                <a:ea typeface="Calibri"/>
                <a:cs typeface="Calibri"/>
                <a:sym typeface="Calibri"/>
              </a:rPr>
              <a:t>Is this socially conscious eating?</a:t>
            </a:r>
            <a:endParaRPr/>
          </a:p>
          <a:p>
            <a:pPr marL="742913" lvl="1" indent="-285736" algn="l" rtl="0">
              <a:lnSpc>
                <a:spcPct val="80000"/>
              </a:lnSpc>
              <a:spcBef>
                <a:spcPts val="587"/>
              </a:spcBef>
              <a:spcAft>
                <a:spcPts val="0"/>
              </a:spcAft>
              <a:buClr>
                <a:srgbClr val="363636"/>
              </a:buClr>
              <a:buSzPts val="2933"/>
              <a:buFont typeface="Tahoma"/>
              <a:buChar char="-"/>
            </a:pPr>
            <a:r>
              <a:rPr lang="en-US" sz="2933">
                <a:solidFill>
                  <a:srgbClr val="363636"/>
                </a:solidFill>
                <a:latin typeface="Calibri"/>
                <a:ea typeface="Calibri"/>
                <a:cs typeface="Calibri"/>
                <a:sym typeface="Calibri"/>
              </a:rPr>
              <a:t>Is it the best use of the distribution network?</a:t>
            </a:r>
            <a:endParaRPr/>
          </a:p>
          <a:p>
            <a:pPr marL="742913" lvl="1" indent="-285736" algn="l" rtl="0">
              <a:lnSpc>
                <a:spcPct val="80000"/>
              </a:lnSpc>
              <a:spcBef>
                <a:spcPts val="587"/>
              </a:spcBef>
              <a:spcAft>
                <a:spcPts val="0"/>
              </a:spcAft>
              <a:buClr>
                <a:srgbClr val="363636"/>
              </a:buClr>
              <a:buSzPts val="2933"/>
              <a:buFont typeface="Tahoma"/>
              <a:buChar char="-"/>
            </a:pPr>
            <a:r>
              <a:rPr lang="en-US" sz="2933">
                <a:solidFill>
                  <a:srgbClr val="363636"/>
                </a:solidFill>
                <a:latin typeface="Calibri"/>
                <a:ea typeface="Calibri"/>
                <a:cs typeface="Calibri"/>
                <a:sym typeface="Calibri"/>
              </a:rPr>
              <a:t>What is the nutrient density of foods shipped worldwide? </a:t>
            </a:r>
            <a:endParaRPr/>
          </a:p>
          <a:p>
            <a:pPr marL="342882" lvl="0" indent="-342882" algn="l" rtl="0">
              <a:lnSpc>
                <a:spcPct val="90000"/>
              </a:lnSpc>
              <a:spcBef>
                <a:spcPts val="587"/>
              </a:spcBef>
              <a:spcAft>
                <a:spcPts val="0"/>
              </a:spcAft>
              <a:buClr>
                <a:srgbClr val="363636"/>
              </a:buClr>
              <a:buSzPts val="2933"/>
              <a:buFont typeface="Noto Sans Symbols"/>
              <a:buChar char="▪"/>
            </a:pPr>
            <a:r>
              <a:rPr lang="en-US" sz="2933">
                <a:solidFill>
                  <a:srgbClr val="363636"/>
                </a:solidFill>
                <a:latin typeface="Calibri"/>
                <a:ea typeface="Calibri"/>
                <a:cs typeface="Calibri"/>
                <a:sym typeface="Calibri"/>
              </a:rPr>
              <a:t>Authors suggest declines are related to new breed varieties </a:t>
            </a:r>
            <a:r>
              <a:rPr lang="en-US" sz="2933" i="1">
                <a:solidFill>
                  <a:srgbClr val="363636"/>
                </a:solidFill>
                <a:latin typeface="Calibri"/>
                <a:ea typeface="Calibri"/>
                <a:cs typeface="Calibri"/>
                <a:sym typeface="Calibri"/>
              </a:rPr>
              <a:t>(if select for yield, grow bigger and faster but less nutrient uptake)</a:t>
            </a:r>
            <a:endParaRPr/>
          </a:p>
          <a:p>
            <a:pPr marL="342882" lvl="0" indent="-342882" algn="l" rtl="0">
              <a:lnSpc>
                <a:spcPct val="90000"/>
              </a:lnSpc>
              <a:spcBef>
                <a:spcPts val="587"/>
              </a:spcBef>
              <a:spcAft>
                <a:spcPts val="0"/>
              </a:spcAft>
              <a:buSzPts val="2933"/>
              <a:buFont typeface="Noto Sans Symbols"/>
              <a:buNone/>
            </a:pPr>
            <a:endParaRPr sz="2933" i="1"/>
          </a:p>
        </p:txBody>
      </p:sp>
      <p:cxnSp>
        <p:nvCxnSpPr>
          <p:cNvPr id="480" name="Google Shape;480;p9"/>
          <p:cNvCxnSpPr/>
          <p:nvPr/>
        </p:nvCxnSpPr>
        <p:spPr>
          <a:xfrm>
            <a:off x="1524000" y="2743200"/>
            <a:ext cx="9144000" cy="0"/>
          </a:xfrm>
          <a:prstGeom prst="straightConnector1">
            <a:avLst/>
          </a:prstGeom>
          <a:noFill/>
          <a:ln w="9525" cap="flat" cmpd="sng">
            <a:solidFill>
              <a:srgbClr val="003065"/>
            </a:solidFill>
            <a:prstDash val="solid"/>
            <a:round/>
            <a:headEnd type="none" w="med" len="med"/>
            <a:tailEnd type="none" w="med" len="med"/>
          </a:ln>
        </p:spPr>
      </p:cxnSp>
    </p:spTree>
  </p:cSld>
  <p:clrMapOvr>
    <a:masterClrMapping/>
  </p:clrMapOvr>
  <p:transition spd="med">
    <p:fade/>
  </p:transition>
</p:sld>
</file>

<file path=ppt/theme/theme1.xml><?xml version="1.0" encoding="utf-8"?>
<a:theme xmlns:a="http://schemas.openxmlformats.org/drawingml/2006/main" name="22_Office Theme">
  <a:themeElements>
    <a:clrScheme name="Analysis">
      <a:dk1>
        <a:srgbClr val="000000"/>
      </a:dk1>
      <a:lt1>
        <a:srgbClr val="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4_Office Theme">
  <a:themeElements>
    <a:clrScheme name="Analysis">
      <a:dk1>
        <a:srgbClr val="000000"/>
      </a:dk1>
      <a:lt1>
        <a:srgbClr val="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1_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9_Office Theme">
  <a:themeElements>
    <a:clrScheme name="Nuday Dark">
      <a:dk1>
        <a:srgbClr val="FFFFFF"/>
      </a:dk1>
      <a:lt1>
        <a:srgbClr val="313131"/>
      </a:lt1>
      <a:dk2>
        <a:srgbClr val="313C3F"/>
      </a:dk2>
      <a:lt2>
        <a:srgbClr val="FFFFFF"/>
      </a:lt2>
      <a:accent1>
        <a:srgbClr val="00B0F0"/>
      </a:accent1>
      <a:accent2>
        <a:srgbClr val="A34D9D"/>
      </a:accent2>
      <a:accent3>
        <a:srgbClr val="92D050"/>
      </a:accent3>
      <a:accent4>
        <a:srgbClr val="0084B4"/>
      </a:accent4>
      <a:accent5>
        <a:srgbClr val="7030A0"/>
      </a:accent5>
      <a:accent6>
        <a:srgbClr val="6DAA2D"/>
      </a:accent6>
      <a:hlink>
        <a:srgbClr val="A05024"/>
      </a:hlink>
      <a:folHlink>
        <a:srgbClr val="FEC0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0_Office Theme">
  <a:themeElements>
    <a:clrScheme name="Nuday Dark">
      <a:dk1>
        <a:srgbClr val="FFFFFF"/>
      </a:dk1>
      <a:lt1>
        <a:srgbClr val="313131"/>
      </a:lt1>
      <a:dk2>
        <a:srgbClr val="313C3F"/>
      </a:dk2>
      <a:lt2>
        <a:srgbClr val="FFFFFF"/>
      </a:lt2>
      <a:accent1>
        <a:srgbClr val="00B0F0"/>
      </a:accent1>
      <a:accent2>
        <a:srgbClr val="A34D9D"/>
      </a:accent2>
      <a:accent3>
        <a:srgbClr val="92D050"/>
      </a:accent3>
      <a:accent4>
        <a:srgbClr val="0084B4"/>
      </a:accent4>
      <a:accent5>
        <a:srgbClr val="7030A0"/>
      </a:accent5>
      <a:accent6>
        <a:srgbClr val="6DAA2D"/>
      </a:accent6>
      <a:hlink>
        <a:srgbClr val="A05024"/>
      </a:hlink>
      <a:folHlink>
        <a:srgbClr val="FEC0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1_Office Theme">
  <a:themeElements>
    <a:clrScheme name="Nuday Dark">
      <a:dk1>
        <a:srgbClr val="FFFFFF"/>
      </a:dk1>
      <a:lt1>
        <a:srgbClr val="313131"/>
      </a:lt1>
      <a:dk2>
        <a:srgbClr val="313C3F"/>
      </a:dk2>
      <a:lt2>
        <a:srgbClr val="FFFFFF"/>
      </a:lt2>
      <a:accent1>
        <a:srgbClr val="00B0F0"/>
      </a:accent1>
      <a:accent2>
        <a:srgbClr val="A34D9D"/>
      </a:accent2>
      <a:accent3>
        <a:srgbClr val="92D050"/>
      </a:accent3>
      <a:accent4>
        <a:srgbClr val="0084B4"/>
      </a:accent4>
      <a:accent5>
        <a:srgbClr val="7030A0"/>
      </a:accent5>
      <a:accent6>
        <a:srgbClr val="6DAA2D"/>
      </a:accent6>
      <a:hlink>
        <a:srgbClr val="A05024"/>
      </a:hlink>
      <a:folHlink>
        <a:srgbClr val="FEC0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Nuday Dark">
      <a:dk1>
        <a:srgbClr val="FFFFFF"/>
      </a:dk1>
      <a:lt1>
        <a:srgbClr val="313131"/>
      </a:lt1>
      <a:dk2>
        <a:srgbClr val="313C3F"/>
      </a:dk2>
      <a:lt2>
        <a:srgbClr val="FFFFFF"/>
      </a:lt2>
      <a:accent1>
        <a:srgbClr val="00B0F0"/>
      </a:accent1>
      <a:accent2>
        <a:srgbClr val="A34D9D"/>
      </a:accent2>
      <a:accent3>
        <a:srgbClr val="92D050"/>
      </a:accent3>
      <a:accent4>
        <a:srgbClr val="0084B4"/>
      </a:accent4>
      <a:accent5>
        <a:srgbClr val="7030A0"/>
      </a:accent5>
      <a:accent6>
        <a:srgbClr val="6DAA2D"/>
      </a:accent6>
      <a:hlink>
        <a:srgbClr val="A05024"/>
      </a:hlink>
      <a:folHlink>
        <a:srgbClr val="FEC0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7_Office Theme">
  <a:themeElements>
    <a:clrScheme name="Analysis">
      <a:dk1>
        <a:srgbClr val="000000"/>
      </a:dk1>
      <a:lt1>
        <a:srgbClr val="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1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3_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2_Technic">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1073</Words>
  <Application>Microsoft Macintosh PowerPoint</Application>
  <PresentationFormat>Widescreen</PresentationFormat>
  <Paragraphs>149</Paragraphs>
  <Slides>45</Slides>
  <Notes>45</Notes>
  <HiddenSlides>0</HiddenSlides>
  <MMClips>0</MMClips>
  <ScaleCrop>false</ScaleCrop>
  <HeadingPairs>
    <vt:vector size="6" baseType="variant">
      <vt:variant>
        <vt:lpstr>Fonts Used</vt:lpstr>
      </vt:variant>
      <vt:variant>
        <vt:i4>9</vt:i4>
      </vt:variant>
      <vt:variant>
        <vt:lpstr>Theme</vt:lpstr>
      </vt:variant>
      <vt:variant>
        <vt:i4>27</vt:i4>
      </vt:variant>
      <vt:variant>
        <vt:lpstr>Slide Titles</vt:lpstr>
      </vt:variant>
      <vt:variant>
        <vt:i4>45</vt:i4>
      </vt:variant>
    </vt:vector>
  </HeadingPairs>
  <TitlesOfParts>
    <vt:vector size="81" baseType="lpstr">
      <vt:lpstr>Helvetica Neue</vt:lpstr>
      <vt:lpstr>Lato</vt:lpstr>
      <vt:lpstr>Calibri</vt:lpstr>
      <vt:lpstr>Noto Sans Symbols</vt:lpstr>
      <vt:lpstr>Arial</vt:lpstr>
      <vt:lpstr>Verdana</vt:lpstr>
      <vt:lpstr>Tahoma</vt:lpstr>
      <vt:lpstr>Open Sans</vt:lpstr>
      <vt:lpstr>Trebuchet MS</vt:lpstr>
      <vt:lpstr>22_Office Theme</vt:lpstr>
      <vt:lpstr>24_Office Theme</vt:lpstr>
      <vt:lpstr>1_Office Theme</vt:lpstr>
      <vt:lpstr>27_Office Theme</vt:lpstr>
      <vt:lpstr>26_Office Theme</vt:lpstr>
      <vt:lpstr>9_Technic</vt:lpstr>
      <vt:lpstr>21_Columns</vt:lpstr>
      <vt:lpstr>13_Technic</vt:lpstr>
      <vt:lpstr>12_Technic</vt:lpstr>
      <vt:lpstr>3_Technic</vt:lpstr>
      <vt:lpstr>102_Office Theme</vt:lpstr>
      <vt:lpstr>Technic</vt:lpstr>
      <vt:lpstr>2_Technic</vt:lpstr>
      <vt:lpstr>8_Technic</vt:lpstr>
      <vt:lpstr>4_Technic</vt:lpstr>
      <vt:lpstr>12_Office Theme</vt:lpstr>
      <vt:lpstr>14_Office Theme</vt:lpstr>
      <vt:lpstr>15_Office Theme</vt:lpstr>
      <vt:lpstr>2_Office Theme</vt:lpstr>
      <vt:lpstr>13_Office Theme</vt:lpstr>
      <vt:lpstr>16_Office Theme</vt:lpstr>
      <vt:lpstr>11_Technic</vt:lpstr>
      <vt:lpstr>9_Office Theme</vt:lpstr>
      <vt:lpstr>10_Office Theme</vt:lpstr>
      <vt:lpstr>11_Office Theme</vt:lpstr>
      <vt:lpstr>28_Office Theme</vt:lpstr>
      <vt:lpstr>Office Theme</vt:lpstr>
      <vt:lpstr>PowerPoint Presentation</vt:lpstr>
      <vt:lpstr>Steve Rodriguez  Director  Nutrametrix Consultant Certified Product Specialist  Green Bay, Wisconsin</vt:lpstr>
      <vt:lpstr>PowerPoint Presentation</vt:lpstr>
      <vt:lpstr>PowerPoint Presentation</vt:lpstr>
      <vt:lpstr>PowerPoint Presentation</vt:lpstr>
      <vt:lpstr>PowerPoint Presentation</vt:lpstr>
      <vt:lpstr>PowerPoint Presentation</vt:lpstr>
      <vt:lpstr>PowerPoint Presentation</vt:lpstr>
      <vt:lpstr>U.S. Department of Agriculture 2012.  USDA National Nutrient Database for Standard http://www.ars.usda.gov/ba/bhnrc/ndl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All Supplements are Created Equal</vt:lpstr>
      <vt:lpstr>PowerPoint Presentation</vt:lpstr>
      <vt:lpstr>Isotonix® Advantage</vt:lpstr>
      <vt:lpstr> Getting Started Building a Healthy Foundation in 2021</vt:lpstr>
      <vt:lpstr>PowerPoint Presentation</vt:lpstr>
      <vt:lpstr>When You Want the Power Behind PYCNOGENOL®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Isotonix® Daily Essentials Kit</vt:lpstr>
      <vt:lpstr>$2.57 per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Farjana Jaman</dc:creator>
  <cp:lastModifiedBy>Jacki Blasko</cp:lastModifiedBy>
  <cp:revision>1</cp:revision>
  <dcterms:created xsi:type="dcterms:W3CDTF">2015-08-16T04:33:39Z</dcterms:created>
  <dcterms:modified xsi:type="dcterms:W3CDTF">2022-03-30T02:00:24Z</dcterms:modified>
</cp:coreProperties>
</file>