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17" r:id="rId1"/>
  </p:sldMasterIdLst>
  <p:notesMasterIdLst>
    <p:notesMasterId r:id="rId29"/>
  </p:notesMasterIdLst>
  <p:sldIdLst>
    <p:sldId id="1111" r:id="rId2"/>
    <p:sldId id="1115" r:id="rId3"/>
    <p:sldId id="257" r:id="rId4"/>
    <p:sldId id="258" r:id="rId5"/>
    <p:sldId id="1112" r:id="rId6"/>
    <p:sldId id="260" r:id="rId7"/>
    <p:sldId id="261" r:id="rId8"/>
    <p:sldId id="262" r:id="rId9"/>
    <p:sldId id="1113" r:id="rId10"/>
    <p:sldId id="264" r:id="rId11"/>
    <p:sldId id="265" r:id="rId12"/>
    <p:sldId id="1125" r:id="rId13"/>
    <p:sldId id="1127" r:id="rId14"/>
    <p:sldId id="1123" r:id="rId15"/>
    <p:sldId id="1124" r:id="rId16"/>
    <p:sldId id="1117" r:id="rId17"/>
    <p:sldId id="1118" r:id="rId18"/>
    <p:sldId id="268" r:id="rId19"/>
    <p:sldId id="269" r:id="rId20"/>
    <p:sldId id="270" r:id="rId21"/>
    <p:sldId id="271" r:id="rId22"/>
    <p:sldId id="272" r:id="rId23"/>
    <p:sldId id="277" r:id="rId24"/>
    <p:sldId id="278" r:id="rId25"/>
    <p:sldId id="279" r:id="rId26"/>
    <p:sldId id="1122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9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CBCF"/>
          </a:solidFill>
        </a:fill>
      </a:tcStyle>
    </a:wholeTbl>
    <a:band2H>
      <a:tcTxStyle/>
      <a:tcStyle>
        <a:tcBdr/>
        <a:fill>
          <a:solidFill>
            <a:srgbClr val="FAE7E8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CBDC"/>
          </a:solidFill>
        </a:fill>
      </a:tcStyle>
    </a:wholeTbl>
    <a:band2H>
      <a:tcTxStyle/>
      <a:tcStyle>
        <a:tcBdr/>
        <a:fill>
          <a:solidFill>
            <a:srgbClr val="ECE7EE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6E0"/>
          </a:solidFill>
        </a:fill>
      </a:tcStyle>
    </a:wholeTbl>
    <a:band2H>
      <a:tcTxStyle/>
      <a:tcStyle>
        <a:tcBdr/>
        <a:fill>
          <a:solidFill>
            <a:srgbClr val="E6ECF0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50" autoAdjust="0"/>
    <p:restoredTop sz="84692" autoAdjust="0"/>
  </p:normalViewPr>
  <p:slideViewPr>
    <p:cSldViewPr snapToGrid="0" snapToObjects="1">
      <p:cViewPr varScale="1">
        <p:scale>
          <a:sx n="65" d="100"/>
          <a:sy n="65" d="100"/>
        </p:scale>
        <p:origin x="16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CE431B-AD0E-468C-93DD-AE3A8001ABD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6682AB1-2DE1-4259-98EB-800CBEC89E20}">
      <dgm:prSet/>
      <dgm:spPr/>
      <dgm:t>
        <a:bodyPr/>
        <a:lstStyle/>
        <a:p>
          <a:r>
            <a:rPr lang="en-US" dirty="0"/>
            <a:t>NUESTRA META ES EDUCAR </a:t>
          </a:r>
        </a:p>
      </dgm:t>
    </dgm:pt>
    <dgm:pt modelId="{04D83A3D-37C1-46D8-8D93-31011D12F4D0}" type="parTrans" cxnId="{481968DD-6F22-4A32-8382-A5FBBC1FABC0}">
      <dgm:prSet/>
      <dgm:spPr/>
      <dgm:t>
        <a:bodyPr/>
        <a:lstStyle/>
        <a:p>
          <a:endParaRPr lang="en-US"/>
        </a:p>
      </dgm:t>
    </dgm:pt>
    <dgm:pt modelId="{6ABDD7CD-5617-496B-93A3-B0CE4A74948F}" type="sibTrans" cxnId="{481968DD-6F22-4A32-8382-A5FBBC1FABC0}">
      <dgm:prSet/>
      <dgm:spPr/>
      <dgm:t>
        <a:bodyPr/>
        <a:lstStyle/>
        <a:p>
          <a:endParaRPr lang="en-US"/>
        </a:p>
      </dgm:t>
    </dgm:pt>
    <dgm:pt modelId="{ED673F11-C26F-4CA5-AF79-AFECB68BB5E6}">
      <dgm:prSet/>
      <dgm:spPr/>
      <dgm:t>
        <a:bodyPr/>
        <a:lstStyle/>
        <a:p>
          <a:r>
            <a:rPr lang="en-US" dirty="0"/>
            <a:t>Como </a:t>
          </a:r>
          <a:r>
            <a:rPr lang="en-US" dirty="0" err="1"/>
            <a:t>cuidar</a:t>
          </a:r>
          <a:r>
            <a:rPr lang="en-US" dirty="0"/>
            <a:t> </a:t>
          </a:r>
          <a:r>
            <a:rPr lang="en-US" dirty="0" err="1"/>
            <a:t>mejor</a:t>
          </a:r>
          <a:r>
            <a:rPr lang="en-US" dirty="0"/>
            <a:t> </a:t>
          </a:r>
          <a:r>
            <a:rPr lang="en-US" dirty="0" err="1"/>
            <a:t>tu</a:t>
          </a:r>
          <a:r>
            <a:rPr lang="en-US" dirty="0"/>
            <a:t> </a:t>
          </a:r>
          <a:r>
            <a:rPr lang="en-US" dirty="0" err="1"/>
            <a:t>cuerpo</a:t>
          </a:r>
          <a:endParaRPr lang="en-US" dirty="0"/>
        </a:p>
      </dgm:t>
    </dgm:pt>
    <dgm:pt modelId="{1647304C-6855-46BB-8726-2EF53A229666}" type="parTrans" cxnId="{FC928F0F-F8C6-4E85-A7FA-98AFBC225A88}">
      <dgm:prSet/>
      <dgm:spPr/>
      <dgm:t>
        <a:bodyPr/>
        <a:lstStyle/>
        <a:p>
          <a:endParaRPr lang="en-US"/>
        </a:p>
      </dgm:t>
    </dgm:pt>
    <dgm:pt modelId="{7F67891C-3187-4508-BF3E-5E910994883F}" type="sibTrans" cxnId="{FC928F0F-F8C6-4E85-A7FA-98AFBC225A88}">
      <dgm:prSet/>
      <dgm:spPr/>
      <dgm:t>
        <a:bodyPr/>
        <a:lstStyle/>
        <a:p>
          <a:endParaRPr lang="en-US"/>
        </a:p>
      </dgm:t>
    </dgm:pt>
    <dgm:pt modelId="{B1A9D94E-1281-4886-BCAA-EDF76885946A}">
      <dgm:prSet/>
      <dgm:spPr/>
      <dgm:t>
        <a:bodyPr/>
        <a:lstStyle/>
        <a:p>
          <a:r>
            <a:rPr lang="en-US" dirty="0" err="1"/>
            <a:t>Porque</a:t>
          </a:r>
          <a:r>
            <a:rPr lang="en-US" dirty="0"/>
            <a:t> </a:t>
          </a:r>
          <a:r>
            <a:rPr lang="en-US" dirty="0" err="1"/>
            <a:t>suplementos</a:t>
          </a:r>
          <a:r>
            <a:rPr lang="en-US" dirty="0"/>
            <a:t> de </a:t>
          </a:r>
          <a:r>
            <a:rPr lang="en-US" dirty="0" err="1"/>
            <a:t>alta</a:t>
          </a:r>
          <a:r>
            <a:rPr lang="en-US" dirty="0"/>
            <a:t> </a:t>
          </a:r>
          <a:r>
            <a:rPr lang="en-US" dirty="0" err="1"/>
            <a:t>calidad</a:t>
          </a:r>
          <a:r>
            <a:rPr lang="en-US" dirty="0"/>
            <a:t> son </a:t>
          </a:r>
          <a:r>
            <a:rPr lang="en-US" dirty="0" err="1"/>
            <a:t>importantes</a:t>
          </a:r>
          <a:endParaRPr lang="en-US" dirty="0"/>
        </a:p>
      </dgm:t>
    </dgm:pt>
    <dgm:pt modelId="{7461BD8E-0041-4074-AAFB-840DB2030710}" type="parTrans" cxnId="{5CC49974-680F-43B8-95F5-25D6FBCDDCC9}">
      <dgm:prSet/>
      <dgm:spPr/>
      <dgm:t>
        <a:bodyPr/>
        <a:lstStyle/>
        <a:p>
          <a:endParaRPr lang="en-US"/>
        </a:p>
      </dgm:t>
    </dgm:pt>
    <dgm:pt modelId="{859691C7-AC66-423B-B18F-FE2AA820A83A}" type="sibTrans" cxnId="{5CC49974-680F-43B8-95F5-25D6FBCDDCC9}">
      <dgm:prSet/>
      <dgm:spPr/>
      <dgm:t>
        <a:bodyPr/>
        <a:lstStyle/>
        <a:p>
          <a:endParaRPr lang="en-US"/>
        </a:p>
      </dgm:t>
    </dgm:pt>
    <dgm:pt modelId="{269192CD-2C00-4A89-93DF-DF98760F2486}">
      <dgm:prSet/>
      <dgm:spPr/>
      <dgm:t>
        <a:bodyPr/>
        <a:lstStyle/>
        <a:p>
          <a:r>
            <a:rPr lang="en-US" dirty="0"/>
            <a:t>“Tu </a:t>
          </a:r>
          <a:r>
            <a:rPr lang="en-US" dirty="0" err="1"/>
            <a:t>cuerpo</a:t>
          </a:r>
          <a:r>
            <a:rPr lang="en-US" dirty="0"/>
            <a:t> </a:t>
          </a:r>
          <a:r>
            <a:rPr lang="en-US" dirty="0" err="1"/>
            <a:t>te</a:t>
          </a:r>
          <a:r>
            <a:rPr lang="en-US" dirty="0"/>
            <a:t> </a:t>
          </a:r>
          <a:r>
            <a:rPr lang="en-US" dirty="0" err="1"/>
            <a:t>esta</a:t>
          </a:r>
          <a:r>
            <a:rPr lang="en-US" dirty="0"/>
            <a:t> </a:t>
          </a:r>
          <a:r>
            <a:rPr lang="en-US" dirty="0" err="1"/>
            <a:t>hablando</a:t>
          </a:r>
          <a:r>
            <a:rPr lang="en-US" dirty="0"/>
            <a:t>, lo </a:t>
          </a:r>
          <a:r>
            <a:rPr lang="en-US" dirty="0" err="1"/>
            <a:t>estas</a:t>
          </a:r>
          <a:r>
            <a:rPr lang="en-US" dirty="0"/>
            <a:t> </a:t>
          </a:r>
          <a:r>
            <a:rPr lang="en-US" dirty="0" err="1"/>
            <a:t>escuchando</a:t>
          </a:r>
          <a:r>
            <a:rPr lang="en-US" dirty="0"/>
            <a:t>?”</a:t>
          </a:r>
        </a:p>
      </dgm:t>
    </dgm:pt>
    <dgm:pt modelId="{F47A4A5C-7E23-4BC6-9F7E-422A8F514EA7}" type="parTrans" cxnId="{8B4F4B59-F1AF-4648-8973-DDCDB5CDD145}">
      <dgm:prSet/>
      <dgm:spPr/>
      <dgm:t>
        <a:bodyPr/>
        <a:lstStyle/>
        <a:p>
          <a:endParaRPr lang="en-US"/>
        </a:p>
      </dgm:t>
    </dgm:pt>
    <dgm:pt modelId="{5128C501-FB1A-4A4F-82C9-9198EC642CEE}" type="sibTrans" cxnId="{8B4F4B59-F1AF-4648-8973-DDCDB5CDD145}">
      <dgm:prSet/>
      <dgm:spPr/>
      <dgm:t>
        <a:bodyPr/>
        <a:lstStyle/>
        <a:p>
          <a:endParaRPr lang="en-US"/>
        </a:p>
      </dgm:t>
    </dgm:pt>
    <dgm:pt modelId="{F1F91DED-AC42-4823-B70D-EA7E9CEF6974}">
      <dgm:prSet/>
      <dgm:spPr/>
      <dgm:t>
        <a:bodyPr/>
        <a:lstStyle/>
        <a:p>
          <a:r>
            <a:rPr lang="en-US" dirty="0" err="1"/>
            <a:t>Descargo</a:t>
          </a:r>
          <a:r>
            <a:rPr lang="en-US" dirty="0"/>
            <a:t> de </a:t>
          </a:r>
          <a:r>
            <a:rPr lang="en-US" dirty="0" err="1"/>
            <a:t>responsabilidad</a:t>
          </a:r>
          <a:r>
            <a:rPr lang="en-US" dirty="0"/>
            <a:t> : no </a:t>
          </a:r>
          <a:r>
            <a:rPr lang="en-US" dirty="0" err="1"/>
            <a:t>estamos</a:t>
          </a:r>
          <a:r>
            <a:rPr lang="en-US" dirty="0"/>
            <a:t> </a:t>
          </a:r>
          <a:r>
            <a:rPr lang="en-US" dirty="0" err="1"/>
            <a:t>aqui</a:t>
          </a:r>
          <a:r>
            <a:rPr lang="en-US" dirty="0"/>
            <a:t> para </a:t>
          </a:r>
          <a:r>
            <a:rPr lang="en-US" dirty="0" err="1"/>
            <a:t>diagnosticar</a:t>
          </a:r>
          <a:r>
            <a:rPr lang="en-US" dirty="0"/>
            <a:t>, tartar o </a:t>
          </a:r>
          <a:r>
            <a:rPr lang="en-US" dirty="0" err="1"/>
            <a:t>curar</a:t>
          </a:r>
          <a:r>
            <a:rPr lang="en-US" dirty="0"/>
            <a:t> </a:t>
          </a:r>
          <a:r>
            <a:rPr lang="en-US" dirty="0" err="1"/>
            <a:t>alguna</a:t>
          </a:r>
          <a:r>
            <a:rPr lang="en-US" dirty="0"/>
            <a:t> </a:t>
          </a:r>
          <a:r>
            <a:rPr lang="en-US" dirty="0" err="1"/>
            <a:t>enfermedad</a:t>
          </a:r>
          <a:endParaRPr lang="en-US" dirty="0"/>
        </a:p>
      </dgm:t>
    </dgm:pt>
    <dgm:pt modelId="{510A3B07-A2B8-4302-BB11-001CBDFCA47E}" type="parTrans" cxnId="{D0390189-A937-4FDB-9A42-4EF93E8E4D61}">
      <dgm:prSet/>
      <dgm:spPr/>
      <dgm:t>
        <a:bodyPr/>
        <a:lstStyle/>
        <a:p>
          <a:endParaRPr lang="en-US"/>
        </a:p>
      </dgm:t>
    </dgm:pt>
    <dgm:pt modelId="{53E4F35F-4DE5-41B0-9CBF-D317F4CF9CB1}" type="sibTrans" cxnId="{D0390189-A937-4FDB-9A42-4EF93E8E4D61}">
      <dgm:prSet/>
      <dgm:spPr/>
      <dgm:t>
        <a:bodyPr/>
        <a:lstStyle/>
        <a:p>
          <a:endParaRPr lang="en-US"/>
        </a:p>
      </dgm:t>
    </dgm:pt>
    <dgm:pt modelId="{FCADF4C2-7FB3-C54B-9499-E964FA79E0E2}" type="pres">
      <dgm:prSet presAssocID="{74CE431B-AD0E-468C-93DD-AE3A8001ABD9}" presName="linear" presStyleCnt="0">
        <dgm:presLayoutVars>
          <dgm:animLvl val="lvl"/>
          <dgm:resizeHandles val="exact"/>
        </dgm:presLayoutVars>
      </dgm:prSet>
      <dgm:spPr/>
    </dgm:pt>
    <dgm:pt modelId="{67E34429-59B1-BE4C-9D60-6F9D775E95F3}" type="pres">
      <dgm:prSet presAssocID="{66682AB1-2DE1-4259-98EB-800CBEC89E2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442AEAF-79DB-F643-BA0E-35CC4A660D81}" type="pres">
      <dgm:prSet presAssocID="{6ABDD7CD-5617-496B-93A3-B0CE4A74948F}" presName="spacer" presStyleCnt="0"/>
      <dgm:spPr/>
    </dgm:pt>
    <dgm:pt modelId="{F92B0058-76EE-4C40-B696-7A9BB40D98B3}" type="pres">
      <dgm:prSet presAssocID="{ED673F11-C26F-4CA5-AF79-AFECB68BB5E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E61BAB5-C0AC-4B4D-8BAB-5094C0C3ED7D}" type="pres">
      <dgm:prSet presAssocID="{7F67891C-3187-4508-BF3E-5E910994883F}" presName="spacer" presStyleCnt="0"/>
      <dgm:spPr/>
    </dgm:pt>
    <dgm:pt modelId="{4A73EB35-A480-4944-A608-3607151FEEEE}" type="pres">
      <dgm:prSet presAssocID="{B1A9D94E-1281-4886-BCAA-EDF76885946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CAF1343-FDE1-0C4F-8940-E4BCD0CF4F74}" type="pres">
      <dgm:prSet presAssocID="{859691C7-AC66-423B-B18F-FE2AA820A83A}" presName="spacer" presStyleCnt="0"/>
      <dgm:spPr/>
    </dgm:pt>
    <dgm:pt modelId="{949DE1BB-F3D8-D44F-BC95-65895AB9211F}" type="pres">
      <dgm:prSet presAssocID="{269192CD-2C00-4A89-93DF-DF98760F248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9DD010B-A612-7146-8A3D-6C1BD4E30A59}" type="pres">
      <dgm:prSet presAssocID="{5128C501-FB1A-4A4F-82C9-9198EC642CEE}" presName="spacer" presStyleCnt="0"/>
      <dgm:spPr/>
    </dgm:pt>
    <dgm:pt modelId="{2FA0E758-7BC6-374C-944D-EF849B348EE1}" type="pres">
      <dgm:prSet presAssocID="{F1F91DED-AC42-4823-B70D-EA7E9CEF697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C928F0F-F8C6-4E85-A7FA-98AFBC225A88}" srcId="{74CE431B-AD0E-468C-93DD-AE3A8001ABD9}" destId="{ED673F11-C26F-4CA5-AF79-AFECB68BB5E6}" srcOrd="1" destOrd="0" parTransId="{1647304C-6855-46BB-8726-2EF53A229666}" sibTransId="{7F67891C-3187-4508-BF3E-5E910994883F}"/>
    <dgm:cxn modelId="{39E67C2F-6DFA-5548-A41A-52246C147050}" type="presOf" srcId="{66682AB1-2DE1-4259-98EB-800CBEC89E20}" destId="{67E34429-59B1-BE4C-9D60-6F9D775E95F3}" srcOrd="0" destOrd="0" presId="urn:microsoft.com/office/officeart/2005/8/layout/vList2"/>
    <dgm:cxn modelId="{D5383A3A-DED8-C544-9424-28D725EB6E43}" type="presOf" srcId="{F1F91DED-AC42-4823-B70D-EA7E9CEF6974}" destId="{2FA0E758-7BC6-374C-944D-EF849B348EE1}" srcOrd="0" destOrd="0" presId="urn:microsoft.com/office/officeart/2005/8/layout/vList2"/>
    <dgm:cxn modelId="{5CC49974-680F-43B8-95F5-25D6FBCDDCC9}" srcId="{74CE431B-AD0E-468C-93DD-AE3A8001ABD9}" destId="{B1A9D94E-1281-4886-BCAA-EDF76885946A}" srcOrd="2" destOrd="0" parTransId="{7461BD8E-0041-4074-AAFB-840DB2030710}" sibTransId="{859691C7-AC66-423B-B18F-FE2AA820A83A}"/>
    <dgm:cxn modelId="{8B4F4B59-F1AF-4648-8973-DDCDB5CDD145}" srcId="{74CE431B-AD0E-468C-93DD-AE3A8001ABD9}" destId="{269192CD-2C00-4A89-93DF-DF98760F2486}" srcOrd="3" destOrd="0" parTransId="{F47A4A5C-7E23-4BC6-9F7E-422A8F514EA7}" sibTransId="{5128C501-FB1A-4A4F-82C9-9198EC642CEE}"/>
    <dgm:cxn modelId="{D0390189-A937-4FDB-9A42-4EF93E8E4D61}" srcId="{74CE431B-AD0E-468C-93DD-AE3A8001ABD9}" destId="{F1F91DED-AC42-4823-B70D-EA7E9CEF6974}" srcOrd="4" destOrd="0" parTransId="{510A3B07-A2B8-4302-BB11-001CBDFCA47E}" sibTransId="{53E4F35F-4DE5-41B0-9CBF-D317F4CF9CB1}"/>
    <dgm:cxn modelId="{777F5A98-B694-694F-AAB7-35C5569C73DE}" type="presOf" srcId="{74CE431B-AD0E-468C-93DD-AE3A8001ABD9}" destId="{FCADF4C2-7FB3-C54B-9499-E964FA79E0E2}" srcOrd="0" destOrd="0" presId="urn:microsoft.com/office/officeart/2005/8/layout/vList2"/>
    <dgm:cxn modelId="{A33D87C8-5AF2-6A47-96E1-BD62F593FFAE}" type="presOf" srcId="{269192CD-2C00-4A89-93DF-DF98760F2486}" destId="{949DE1BB-F3D8-D44F-BC95-65895AB9211F}" srcOrd="0" destOrd="0" presId="urn:microsoft.com/office/officeart/2005/8/layout/vList2"/>
    <dgm:cxn modelId="{2FF8A5D2-EC49-624F-A8A7-923D138A528E}" type="presOf" srcId="{ED673F11-C26F-4CA5-AF79-AFECB68BB5E6}" destId="{F92B0058-76EE-4C40-B696-7A9BB40D98B3}" srcOrd="0" destOrd="0" presId="urn:microsoft.com/office/officeart/2005/8/layout/vList2"/>
    <dgm:cxn modelId="{481968DD-6F22-4A32-8382-A5FBBC1FABC0}" srcId="{74CE431B-AD0E-468C-93DD-AE3A8001ABD9}" destId="{66682AB1-2DE1-4259-98EB-800CBEC89E20}" srcOrd="0" destOrd="0" parTransId="{04D83A3D-37C1-46D8-8D93-31011D12F4D0}" sibTransId="{6ABDD7CD-5617-496B-93A3-B0CE4A74948F}"/>
    <dgm:cxn modelId="{EBBDDAE7-918B-1941-96D1-3A34C165F782}" type="presOf" srcId="{B1A9D94E-1281-4886-BCAA-EDF76885946A}" destId="{4A73EB35-A480-4944-A608-3607151FEEEE}" srcOrd="0" destOrd="0" presId="urn:microsoft.com/office/officeart/2005/8/layout/vList2"/>
    <dgm:cxn modelId="{7B4701D3-3B45-8A4D-8FBF-3556730B6E66}" type="presParOf" srcId="{FCADF4C2-7FB3-C54B-9499-E964FA79E0E2}" destId="{67E34429-59B1-BE4C-9D60-6F9D775E95F3}" srcOrd="0" destOrd="0" presId="urn:microsoft.com/office/officeart/2005/8/layout/vList2"/>
    <dgm:cxn modelId="{2C297EAD-D57A-D848-B24C-6C7FFAD3E97A}" type="presParOf" srcId="{FCADF4C2-7FB3-C54B-9499-E964FA79E0E2}" destId="{0442AEAF-79DB-F643-BA0E-35CC4A660D81}" srcOrd="1" destOrd="0" presId="urn:microsoft.com/office/officeart/2005/8/layout/vList2"/>
    <dgm:cxn modelId="{2E9EB0A9-2578-6340-924E-70E1CD351072}" type="presParOf" srcId="{FCADF4C2-7FB3-C54B-9499-E964FA79E0E2}" destId="{F92B0058-76EE-4C40-B696-7A9BB40D98B3}" srcOrd="2" destOrd="0" presId="urn:microsoft.com/office/officeart/2005/8/layout/vList2"/>
    <dgm:cxn modelId="{0B8FAA76-9D1A-A940-B935-5297C85E09C6}" type="presParOf" srcId="{FCADF4C2-7FB3-C54B-9499-E964FA79E0E2}" destId="{3E61BAB5-C0AC-4B4D-8BAB-5094C0C3ED7D}" srcOrd="3" destOrd="0" presId="urn:microsoft.com/office/officeart/2005/8/layout/vList2"/>
    <dgm:cxn modelId="{42D7A022-FDA9-FC42-AEB6-A39680489D01}" type="presParOf" srcId="{FCADF4C2-7FB3-C54B-9499-E964FA79E0E2}" destId="{4A73EB35-A480-4944-A608-3607151FEEEE}" srcOrd="4" destOrd="0" presId="urn:microsoft.com/office/officeart/2005/8/layout/vList2"/>
    <dgm:cxn modelId="{F499CADD-D557-C747-9711-9AD7F32448A6}" type="presParOf" srcId="{FCADF4C2-7FB3-C54B-9499-E964FA79E0E2}" destId="{BCAF1343-FDE1-0C4F-8940-E4BCD0CF4F74}" srcOrd="5" destOrd="0" presId="urn:microsoft.com/office/officeart/2005/8/layout/vList2"/>
    <dgm:cxn modelId="{A6ED7263-5593-3E48-A3AB-C6FC2BA52977}" type="presParOf" srcId="{FCADF4C2-7FB3-C54B-9499-E964FA79E0E2}" destId="{949DE1BB-F3D8-D44F-BC95-65895AB9211F}" srcOrd="6" destOrd="0" presId="urn:microsoft.com/office/officeart/2005/8/layout/vList2"/>
    <dgm:cxn modelId="{CA37DC1F-E77D-F14E-836C-30BB1271B1F3}" type="presParOf" srcId="{FCADF4C2-7FB3-C54B-9499-E964FA79E0E2}" destId="{89DD010B-A612-7146-8A3D-6C1BD4E30A59}" srcOrd="7" destOrd="0" presId="urn:microsoft.com/office/officeart/2005/8/layout/vList2"/>
    <dgm:cxn modelId="{F6901671-7151-E64B-B6D4-3E142EF6FD6A}" type="presParOf" srcId="{FCADF4C2-7FB3-C54B-9499-E964FA79E0E2}" destId="{2FA0E758-7BC6-374C-944D-EF849B348EE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1E18C5-63BB-4096-8E4C-1741C2799832}" type="doc">
      <dgm:prSet loTypeId="urn:microsoft.com/office/officeart/2018/2/layout/IconCircleList" loCatId="icon" qsTypeId="urn:microsoft.com/office/officeart/2005/8/quickstyle/simple5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DAA3033-F4BE-4BF7-94E0-6A934EF10D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Market America/shop.com</a:t>
          </a:r>
        </a:p>
      </dgm:t>
    </dgm:pt>
    <dgm:pt modelId="{475A3FC1-E7F7-404B-B78F-BB1482B1558C}" type="parTrans" cxnId="{23E0EE3A-825E-4D55-BE27-DE623CDA8B41}">
      <dgm:prSet/>
      <dgm:spPr/>
      <dgm:t>
        <a:bodyPr/>
        <a:lstStyle/>
        <a:p>
          <a:endParaRPr lang="en-US"/>
        </a:p>
      </dgm:t>
    </dgm:pt>
    <dgm:pt modelId="{E2118573-0E0B-471C-9027-138357441826}" type="sibTrans" cxnId="{23E0EE3A-825E-4D55-BE27-DE623CDA8B4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DE6D81E-3113-4945-AC96-E5A48C018D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Fundada</a:t>
          </a:r>
          <a:r>
            <a:rPr lang="en-US" dirty="0"/>
            <a:t>  </a:t>
          </a:r>
          <a:r>
            <a:rPr lang="en-US" dirty="0" err="1"/>
            <a:t>en</a:t>
          </a:r>
          <a:r>
            <a:rPr lang="en-US" dirty="0"/>
            <a:t> 1992, </a:t>
          </a:r>
          <a:r>
            <a:rPr lang="en-US" dirty="0" err="1"/>
            <a:t>basada</a:t>
          </a:r>
          <a:r>
            <a:rPr lang="en-US" dirty="0"/>
            <a:t> in Greensboro , NC</a:t>
          </a:r>
        </a:p>
      </dgm:t>
    </dgm:pt>
    <dgm:pt modelId="{9289E3A6-4727-420A-8899-D6FE10A02E93}" type="parTrans" cxnId="{FE2515D2-7CAB-43E0-B0B7-24A822142663}">
      <dgm:prSet/>
      <dgm:spPr/>
      <dgm:t>
        <a:bodyPr/>
        <a:lstStyle/>
        <a:p>
          <a:endParaRPr lang="en-US"/>
        </a:p>
      </dgm:t>
    </dgm:pt>
    <dgm:pt modelId="{2B7B575D-C336-471F-AF09-A827193F2113}" type="sibTrans" cxnId="{FE2515D2-7CAB-43E0-B0B7-24A82214266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2F32676-D0A3-43F2-8212-5B9002DEC6A4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es una empresa global de representación e intermediación comercial de productos a través de Internet, especializada en el Marketing Uno a Uno.</a:t>
          </a:r>
          <a:endParaRPr lang="en-US" dirty="0"/>
        </a:p>
      </dgm:t>
    </dgm:pt>
    <dgm:pt modelId="{32295D12-E0A8-460D-BDBE-80D21D423B7D}" type="parTrans" cxnId="{8EE6BD31-5F2F-4B1A-8043-DB6BB2663705}">
      <dgm:prSet/>
      <dgm:spPr/>
      <dgm:t>
        <a:bodyPr/>
        <a:lstStyle/>
        <a:p>
          <a:endParaRPr lang="en-US"/>
        </a:p>
      </dgm:t>
    </dgm:pt>
    <dgm:pt modelId="{2D992813-36EB-4755-8F6E-F94545651310}" type="sibTrans" cxnId="{8EE6BD31-5F2F-4B1A-8043-DB6BB266370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FCD622A-7994-49A5-BC1E-6DDDBF2B46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Better Business Bureau       </a:t>
          </a:r>
          <a:r>
            <a:rPr lang="en-US" dirty="0" err="1"/>
            <a:t>calificacion</a:t>
          </a:r>
          <a:r>
            <a:rPr lang="en-US" dirty="0"/>
            <a:t>   A+</a:t>
          </a:r>
        </a:p>
      </dgm:t>
    </dgm:pt>
    <dgm:pt modelId="{0CFFEF1C-1C9D-4758-9BC0-F1621D5DD9DF}" type="parTrans" cxnId="{DA2A110D-81E2-4DC0-9461-73D2FB11E293}">
      <dgm:prSet/>
      <dgm:spPr/>
      <dgm:t>
        <a:bodyPr/>
        <a:lstStyle/>
        <a:p>
          <a:endParaRPr lang="en-US"/>
        </a:p>
      </dgm:t>
    </dgm:pt>
    <dgm:pt modelId="{B8EB95FE-84AF-4DC6-B8A5-90204F0172F0}" type="sibTrans" cxnId="{DA2A110D-81E2-4DC0-9461-73D2FB11E29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AB38160-5D01-45F4-A5DA-5ECE7F3CCC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Premio torch por </a:t>
          </a:r>
          <a:r>
            <a:rPr lang="es-ES" dirty="0"/>
            <a:t>Confianza • Rendimiento • Integridad</a:t>
          </a:r>
          <a:br>
            <a:rPr lang="es-ES" dirty="0"/>
          </a:br>
          <a:endParaRPr lang="en-US" dirty="0"/>
        </a:p>
      </dgm:t>
    </dgm:pt>
    <dgm:pt modelId="{3C578239-058A-43B5-B535-C1B238623A46}" type="parTrans" cxnId="{BEAA5CE4-8C9F-403E-B864-F43914353280}">
      <dgm:prSet/>
      <dgm:spPr/>
      <dgm:t>
        <a:bodyPr/>
        <a:lstStyle/>
        <a:p>
          <a:endParaRPr lang="en-US"/>
        </a:p>
      </dgm:t>
    </dgm:pt>
    <dgm:pt modelId="{899A49CF-FBC9-4C4B-A4D3-B2C7989EC211}" type="sibTrans" cxnId="{BEAA5CE4-8C9F-403E-B864-F4391435328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CDEEBB5-A059-4D63-B276-194F772D31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Mercado de </a:t>
          </a:r>
          <a:r>
            <a:rPr lang="en-US" dirty="0" err="1"/>
            <a:t>millon</a:t>
          </a:r>
          <a:r>
            <a:rPr lang="en-US" dirty="0"/>
            <a:t> de </a:t>
          </a:r>
          <a:r>
            <a:rPr lang="en-US" dirty="0" err="1"/>
            <a:t>dolares</a:t>
          </a:r>
          <a:endParaRPr lang="en-US" dirty="0"/>
        </a:p>
      </dgm:t>
    </dgm:pt>
    <dgm:pt modelId="{6AD2E8C0-A3DF-406C-900B-51CB716ACFE4}" type="parTrans" cxnId="{B28C9BB4-8E95-4827-8E48-D082E14370D2}">
      <dgm:prSet/>
      <dgm:spPr/>
      <dgm:t>
        <a:bodyPr/>
        <a:lstStyle/>
        <a:p>
          <a:endParaRPr lang="en-US"/>
        </a:p>
      </dgm:t>
    </dgm:pt>
    <dgm:pt modelId="{1BE9C70C-BDFD-4F9D-A314-B93C1587EBC4}" type="sibTrans" cxnId="{B28C9BB4-8E95-4827-8E48-D082E14370D2}">
      <dgm:prSet/>
      <dgm:spPr/>
      <dgm:t>
        <a:bodyPr/>
        <a:lstStyle/>
        <a:p>
          <a:endParaRPr lang="en-US"/>
        </a:p>
      </dgm:t>
    </dgm:pt>
    <dgm:pt modelId="{F0A87A6E-CF2A-4DCF-B6F9-3D1041BAF7A6}" type="pres">
      <dgm:prSet presAssocID="{4C1E18C5-63BB-4096-8E4C-1741C2799832}" presName="root" presStyleCnt="0">
        <dgm:presLayoutVars>
          <dgm:dir/>
          <dgm:resizeHandles val="exact"/>
        </dgm:presLayoutVars>
      </dgm:prSet>
      <dgm:spPr/>
    </dgm:pt>
    <dgm:pt modelId="{6C141504-91A7-4C0D-B59E-7F96E6C8F7A8}" type="pres">
      <dgm:prSet presAssocID="{4C1E18C5-63BB-4096-8E4C-1741C2799832}" presName="container" presStyleCnt="0">
        <dgm:presLayoutVars>
          <dgm:dir/>
          <dgm:resizeHandles val="exact"/>
        </dgm:presLayoutVars>
      </dgm:prSet>
      <dgm:spPr/>
    </dgm:pt>
    <dgm:pt modelId="{CE54F7F5-1441-4BD5-B401-D1CD93B056D5}" type="pres">
      <dgm:prSet presAssocID="{EDAA3033-F4BE-4BF7-94E0-6A934EF10D38}" presName="compNode" presStyleCnt="0"/>
      <dgm:spPr/>
    </dgm:pt>
    <dgm:pt modelId="{5A9C63D0-0DC1-4FFB-B35B-9B1083B9FEC1}" type="pres">
      <dgm:prSet presAssocID="{EDAA3033-F4BE-4BF7-94E0-6A934EF10D38}" presName="iconBgRect" presStyleLbl="bgShp" presStyleIdx="0" presStyleCnt="6"/>
      <dgm:spPr/>
    </dgm:pt>
    <dgm:pt modelId="{6FC30219-B4BD-4693-90DD-EF01C4F70666}" type="pres">
      <dgm:prSet presAssocID="{EDAA3033-F4BE-4BF7-94E0-6A934EF10D3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1441C266-2F6A-4EB4-BCC2-CDFABE6CFF1D}" type="pres">
      <dgm:prSet presAssocID="{EDAA3033-F4BE-4BF7-94E0-6A934EF10D38}" presName="spaceRect" presStyleCnt="0"/>
      <dgm:spPr/>
    </dgm:pt>
    <dgm:pt modelId="{E9093C8D-9EF1-4DB9-B459-EAAE2781FC23}" type="pres">
      <dgm:prSet presAssocID="{EDAA3033-F4BE-4BF7-94E0-6A934EF10D38}" presName="textRect" presStyleLbl="revTx" presStyleIdx="0" presStyleCnt="6">
        <dgm:presLayoutVars>
          <dgm:chMax val="1"/>
          <dgm:chPref val="1"/>
        </dgm:presLayoutVars>
      </dgm:prSet>
      <dgm:spPr/>
    </dgm:pt>
    <dgm:pt modelId="{88708E5C-6515-4126-BB8E-E629348305C1}" type="pres">
      <dgm:prSet presAssocID="{E2118573-0E0B-471C-9027-138357441826}" presName="sibTrans" presStyleLbl="sibTrans2D1" presStyleIdx="0" presStyleCnt="0"/>
      <dgm:spPr/>
    </dgm:pt>
    <dgm:pt modelId="{FF24A2B4-BC1E-462C-A26B-EE183C0D4CBD}" type="pres">
      <dgm:prSet presAssocID="{8DE6D81E-3113-4945-AC96-E5A48C018DE4}" presName="compNode" presStyleCnt="0"/>
      <dgm:spPr/>
    </dgm:pt>
    <dgm:pt modelId="{11B53872-F685-4324-A2D2-16781960FDBE}" type="pres">
      <dgm:prSet presAssocID="{8DE6D81E-3113-4945-AC96-E5A48C018DE4}" presName="iconBgRect" presStyleLbl="bgShp" presStyleIdx="1" presStyleCnt="6"/>
      <dgm:spPr/>
    </dgm:pt>
    <dgm:pt modelId="{8E6D2B29-B552-47A5-8DBA-1E48CF489A86}" type="pres">
      <dgm:prSet presAssocID="{8DE6D81E-3113-4945-AC96-E5A48C018DE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rse"/>
        </a:ext>
      </dgm:extLst>
    </dgm:pt>
    <dgm:pt modelId="{3DDFA979-8891-4C1F-9C62-DC4DA92A1A23}" type="pres">
      <dgm:prSet presAssocID="{8DE6D81E-3113-4945-AC96-E5A48C018DE4}" presName="spaceRect" presStyleCnt="0"/>
      <dgm:spPr/>
    </dgm:pt>
    <dgm:pt modelId="{FDFDB4B1-07DC-4386-AD0F-4BB6A22D5EB3}" type="pres">
      <dgm:prSet presAssocID="{8DE6D81E-3113-4945-AC96-E5A48C018DE4}" presName="textRect" presStyleLbl="revTx" presStyleIdx="1" presStyleCnt="6">
        <dgm:presLayoutVars>
          <dgm:chMax val="1"/>
          <dgm:chPref val="1"/>
        </dgm:presLayoutVars>
      </dgm:prSet>
      <dgm:spPr/>
    </dgm:pt>
    <dgm:pt modelId="{3C45D644-D046-405F-967A-58552022FEBC}" type="pres">
      <dgm:prSet presAssocID="{2B7B575D-C336-471F-AF09-A827193F2113}" presName="sibTrans" presStyleLbl="sibTrans2D1" presStyleIdx="0" presStyleCnt="0"/>
      <dgm:spPr/>
    </dgm:pt>
    <dgm:pt modelId="{6D92E9CB-7420-4F5D-BE35-A80636037A3F}" type="pres">
      <dgm:prSet presAssocID="{D2F32676-D0A3-43F2-8212-5B9002DEC6A4}" presName="compNode" presStyleCnt="0"/>
      <dgm:spPr/>
    </dgm:pt>
    <dgm:pt modelId="{44BAA95F-AC78-4294-B2DC-0FFC35FC7B8B}" type="pres">
      <dgm:prSet presAssocID="{D2F32676-D0A3-43F2-8212-5B9002DEC6A4}" presName="iconBgRect" presStyleLbl="bgShp" presStyleIdx="2" presStyleCnt="6"/>
      <dgm:spPr/>
    </dgm:pt>
    <dgm:pt modelId="{9B4C108D-108B-4598-88ED-121A68B013DF}" type="pres">
      <dgm:prSet presAssocID="{D2F32676-D0A3-43F2-8212-5B9002DEC6A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dvertising"/>
        </a:ext>
      </dgm:extLst>
    </dgm:pt>
    <dgm:pt modelId="{D7A85316-FE15-42FE-BAB8-0F94770AF6FD}" type="pres">
      <dgm:prSet presAssocID="{D2F32676-D0A3-43F2-8212-5B9002DEC6A4}" presName="spaceRect" presStyleCnt="0"/>
      <dgm:spPr/>
    </dgm:pt>
    <dgm:pt modelId="{EE3A46A6-72B5-490D-AF92-90C071E47C75}" type="pres">
      <dgm:prSet presAssocID="{D2F32676-D0A3-43F2-8212-5B9002DEC6A4}" presName="textRect" presStyleLbl="revTx" presStyleIdx="2" presStyleCnt="6">
        <dgm:presLayoutVars>
          <dgm:chMax val="1"/>
          <dgm:chPref val="1"/>
        </dgm:presLayoutVars>
      </dgm:prSet>
      <dgm:spPr/>
    </dgm:pt>
    <dgm:pt modelId="{00C2277F-0E09-47EF-9450-D2F7764B2357}" type="pres">
      <dgm:prSet presAssocID="{2D992813-36EB-4755-8F6E-F94545651310}" presName="sibTrans" presStyleLbl="sibTrans2D1" presStyleIdx="0" presStyleCnt="0"/>
      <dgm:spPr/>
    </dgm:pt>
    <dgm:pt modelId="{170810DB-DF70-4149-B629-2EB0D19642C7}" type="pres">
      <dgm:prSet presAssocID="{3FCD622A-7994-49A5-BC1E-6DDDBF2B463F}" presName="compNode" presStyleCnt="0"/>
      <dgm:spPr/>
    </dgm:pt>
    <dgm:pt modelId="{0D0F69FC-C9D3-4FAC-8B35-1AB5E5004F00}" type="pres">
      <dgm:prSet presAssocID="{3FCD622A-7994-49A5-BC1E-6DDDBF2B463F}" presName="iconBgRect" presStyleLbl="bgShp" presStyleIdx="3" presStyleCnt="6"/>
      <dgm:spPr/>
    </dgm:pt>
    <dgm:pt modelId="{38CD4B24-D255-415E-B7EB-DB1AA4E99DB6}" type="pres">
      <dgm:prSet presAssocID="{3FCD622A-7994-49A5-BC1E-6DDDBF2B463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C327B405-7970-48DE-A7C0-433935301C18}" type="pres">
      <dgm:prSet presAssocID="{3FCD622A-7994-49A5-BC1E-6DDDBF2B463F}" presName="spaceRect" presStyleCnt="0"/>
      <dgm:spPr/>
    </dgm:pt>
    <dgm:pt modelId="{D1C649A2-78C1-45BC-83E4-417D3A178128}" type="pres">
      <dgm:prSet presAssocID="{3FCD622A-7994-49A5-BC1E-6DDDBF2B463F}" presName="textRect" presStyleLbl="revTx" presStyleIdx="3" presStyleCnt="6">
        <dgm:presLayoutVars>
          <dgm:chMax val="1"/>
          <dgm:chPref val="1"/>
        </dgm:presLayoutVars>
      </dgm:prSet>
      <dgm:spPr/>
    </dgm:pt>
    <dgm:pt modelId="{70059D2F-1D4D-473B-8A12-3D3F88C12A41}" type="pres">
      <dgm:prSet presAssocID="{B8EB95FE-84AF-4DC6-B8A5-90204F0172F0}" presName="sibTrans" presStyleLbl="sibTrans2D1" presStyleIdx="0" presStyleCnt="0"/>
      <dgm:spPr/>
    </dgm:pt>
    <dgm:pt modelId="{7B169AF9-1594-4102-A07C-F5A94EAB58D3}" type="pres">
      <dgm:prSet presAssocID="{0AB38160-5D01-45F4-A5DA-5ECE7F3CCCFE}" presName="compNode" presStyleCnt="0"/>
      <dgm:spPr/>
    </dgm:pt>
    <dgm:pt modelId="{C6C5FB98-6D03-47D1-8F06-3299C8FEE0C6}" type="pres">
      <dgm:prSet presAssocID="{0AB38160-5D01-45F4-A5DA-5ECE7F3CCCFE}" presName="iconBgRect" presStyleLbl="bgShp" presStyleIdx="4" presStyleCnt="6"/>
      <dgm:spPr/>
    </dgm:pt>
    <dgm:pt modelId="{E57A63EE-7EB8-416D-8DED-B7C5129EFED5}" type="pres">
      <dgm:prSet presAssocID="{0AB38160-5D01-45F4-A5DA-5ECE7F3CCCF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ACA716F1-D780-481C-BA93-A8DC97F72CDF}" type="pres">
      <dgm:prSet presAssocID="{0AB38160-5D01-45F4-A5DA-5ECE7F3CCCFE}" presName="spaceRect" presStyleCnt="0"/>
      <dgm:spPr/>
    </dgm:pt>
    <dgm:pt modelId="{F6028811-7940-4CA2-BA08-07A0EB29C08C}" type="pres">
      <dgm:prSet presAssocID="{0AB38160-5D01-45F4-A5DA-5ECE7F3CCCFE}" presName="textRect" presStyleLbl="revTx" presStyleIdx="4" presStyleCnt="6">
        <dgm:presLayoutVars>
          <dgm:chMax val="1"/>
          <dgm:chPref val="1"/>
        </dgm:presLayoutVars>
      </dgm:prSet>
      <dgm:spPr/>
    </dgm:pt>
    <dgm:pt modelId="{604CACD7-686F-41B8-A03E-2C6FE835C867}" type="pres">
      <dgm:prSet presAssocID="{899A49CF-FBC9-4C4B-A4D3-B2C7989EC211}" presName="sibTrans" presStyleLbl="sibTrans2D1" presStyleIdx="0" presStyleCnt="0"/>
      <dgm:spPr/>
    </dgm:pt>
    <dgm:pt modelId="{A105A3C2-99AE-4788-8BB9-6AFCBF1D30D2}" type="pres">
      <dgm:prSet presAssocID="{ACDEEBB5-A059-4D63-B276-194F772D313B}" presName="compNode" presStyleCnt="0"/>
      <dgm:spPr/>
    </dgm:pt>
    <dgm:pt modelId="{D1222DFD-32AE-4B4E-824C-9DED9D70F831}" type="pres">
      <dgm:prSet presAssocID="{ACDEEBB5-A059-4D63-B276-194F772D313B}" presName="iconBgRect" presStyleLbl="bgShp" presStyleIdx="5" presStyleCnt="6"/>
      <dgm:spPr/>
    </dgm:pt>
    <dgm:pt modelId="{BA3660D0-AEB3-48B2-A4CF-2B0FF7BE28BA}" type="pres">
      <dgm:prSet presAssocID="{ACDEEBB5-A059-4D63-B276-194F772D313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4A4E5335-67AC-42D8-A87E-281A3931220B}" type="pres">
      <dgm:prSet presAssocID="{ACDEEBB5-A059-4D63-B276-194F772D313B}" presName="spaceRect" presStyleCnt="0"/>
      <dgm:spPr/>
    </dgm:pt>
    <dgm:pt modelId="{E1F8DD74-97DA-4B90-98FA-04D14E153A3E}" type="pres">
      <dgm:prSet presAssocID="{ACDEEBB5-A059-4D63-B276-194F772D313B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8E650601-AC4A-CE40-A920-5D01F86E0FA9}" type="presOf" srcId="{0AB38160-5D01-45F4-A5DA-5ECE7F3CCCFE}" destId="{F6028811-7940-4CA2-BA08-07A0EB29C08C}" srcOrd="0" destOrd="0" presId="urn:microsoft.com/office/officeart/2018/2/layout/IconCircleList"/>
    <dgm:cxn modelId="{DA2A110D-81E2-4DC0-9461-73D2FB11E293}" srcId="{4C1E18C5-63BB-4096-8E4C-1741C2799832}" destId="{3FCD622A-7994-49A5-BC1E-6DDDBF2B463F}" srcOrd="3" destOrd="0" parTransId="{0CFFEF1C-1C9D-4758-9BC0-F1621D5DD9DF}" sibTransId="{B8EB95FE-84AF-4DC6-B8A5-90204F0172F0}"/>
    <dgm:cxn modelId="{6F9F9F17-F7B9-EF40-BF44-8F12F71D0E4E}" type="presOf" srcId="{ACDEEBB5-A059-4D63-B276-194F772D313B}" destId="{E1F8DD74-97DA-4B90-98FA-04D14E153A3E}" srcOrd="0" destOrd="0" presId="urn:microsoft.com/office/officeart/2018/2/layout/IconCircleList"/>
    <dgm:cxn modelId="{70F3C420-1ED9-8941-8934-73F30DCD6FF9}" type="presOf" srcId="{D2F32676-D0A3-43F2-8212-5B9002DEC6A4}" destId="{EE3A46A6-72B5-490D-AF92-90C071E47C75}" srcOrd="0" destOrd="0" presId="urn:microsoft.com/office/officeart/2018/2/layout/IconCircleList"/>
    <dgm:cxn modelId="{08F02F22-3F08-D143-9AF8-2145D6190D9B}" type="presOf" srcId="{8DE6D81E-3113-4945-AC96-E5A48C018DE4}" destId="{FDFDB4B1-07DC-4386-AD0F-4BB6A22D5EB3}" srcOrd="0" destOrd="0" presId="urn:microsoft.com/office/officeart/2018/2/layout/IconCircleList"/>
    <dgm:cxn modelId="{8EE6BD31-5F2F-4B1A-8043-DB6BB2663705}" srcId="{4C1E18C5-63BB-4096-8E4C-1741C2799832}" destId="{D2F32676-D0A3-43F2-8212-5B9002DEC6A4}" srcOrd="2" destOrd="0" parTransId="{32295D12-E0A8-460D-BDBE-80D21D423B7D}" sibTransId="{2D992813-36EB-4755-8F6E-F94545651310}"/>
    <dgm:cxn modelId="{23E0EE3A-825E-4D55-BE27-DE623CDA8B41}" srcId="{4C1E18C5-63BB-4096-8E4C-1741C2799832}" destId="{EDAA3033-F4BE-4BF7-94E0-6A934EF10D38}" srcOrd="0" destOrd="0" parTransId="{475A3FC1-E7F7-404B-B78F-BB1482B1558C}" sibTransId="{E2118573-0E0B-471C-9027-138357441826}"/>
    <dgm:cxn modelId="{989D676B-995D-B245-AA8C-E64C52DA3A8A}" type="presOf" srcId="{EDAA3033-F4BE-4BF7-94E0-6A934EF10D38}" destId="{E9093C8D-9EF1-4DB9-B459-EAAE2781FC23}" srcOrd="0" destOrd="0" presId="urn:microsoft.com/office/officeart/2018/2/layout/IconCircleList"/>
    <dgm:cxn modelId="{BBD43A50-C672-714F-B6F4-04425D8413C5}" type="presOf" srcId="{E2118573-0E0B-471C-9027-138357441826}" destId="{88708E5C-6515-4126-BB8E-E629348305C1}" srcOrd="0" destOrd="0" presId="urn:microsoft.com/office/officeart/2018/2/layout/IconCircleList"/>
    <dgm:cxn modelId="{2285F08C-9801-A74A-821F-A811BBFCA975}" type="presOf" srcId="{2D992813-36EB-4755-8F6E-F94545651310}" destId="{00C2277F-0E09-47EF-9450-D2F7764B2357}" srcOrd="0" destOrd="0" presId="urn:microsoft.com/office/officeart/2018/2/layout/IconCircleList"/>
    <dgm:cxn modelId="{C716DF8E-E2F3-CB46-B54E-C6936E351DCF}" type="presOf" srcId="{B8EB95FE-84AF-4DC6-B8A5-90204F0172F0}" destId="{70059D2F-1D4D-473B-8A12-3D3F88C12A41}" srcOrd="0" destOrd="0" presId="urn:microsoft.com/office/officeart/2018/2/layout/IconCircleList"/>
    <dgm:cxn modelId="{9055C19F-017B-414E-9D83-17167C7E8336}" type="presOf" srcId="{899A49CF-FBC9-4C4B-A4D3-B2C7989EC211}" destId="{604CACD7-686F-41B8-A03E-2C6FE835C867}" srcOrd="0" destOrd="0" presId="urn:microsoft.com/office/officeart/2018/2/layout/IconCircleList"/>
    <dgm:cxn modelId="{B28C9BB4-8E95-4827-8E48-D082E14370D2}" srcId="{4C1E18C5-63BB-4096-8E4C-1741C2799832}" destId="{ACDEEBB5-A059-4D63-B276-194F772D313B}" srcOrd="5" destOrd="0" parTransId="{6AD2E8C0-A3DF-406C-900B-51CB716ACFE4}" sibTransId="{1BE9C70C-BDFD-4F9D-A314-B93C1587EBC4}"/>
    <dgm:cxn modelId="{6A096BBF-4700-CE40-AA80-9A7498B6436C}" type="presOf" srcId="{2B7B575D-C336-471F-AF09-A827193F2113}" destId="{3C45D644-D046-405F-967A-58552022FEBC}" srcOrd="0" destOrd="0" presId="urn:microsoft.com/office/officeart/2018/2/layout/IconCircleList"/>
    <dgm:cxn modelId="{FE2515D2-7CAB-43E0-B0B7-24A822142663}" srcId="{4C1E18C5-63BB-4096-8E4C-1741C2799832}" destId="{8DE6D81E-3113-4945-AC96-E5A48C018DE4}" srcOrd="1" destOrd="0" parTransId="{9289E3A6-4727-420A-8899-D6FE10A02E93}" sibTransId="{2B7B575D-C336-471F-AF09-A827193F2113}"/>
    <dgm:cxn modelId="{CB75E6E2-934E-7E41-BA98-666E95408B69}" type="presOf" srcId="{4C1E18C5-63BB-4096-8E4C-1741C2799832}" destId="{F0A87A6E-CF2A-4DCF-B6F9-3D1041BAF7A6}" srcOrd="0" destOrd="0" presId="urn:microsoft.com/office/officeart/2018/2/layout/IconCircleList"/>
    <dgm:cxn modelId="{BEAA5CE4-8C9F-403E-B864-F43914353280}" srcId="{4C1E18C5-63BB-4096-8E4C-1741C2799832}" destId="{0AB38160-5D01-45F4-A5DA-5ECE7F3CCCFE}" srcOrd="4" destOrd="0" parTransId="{3C578239-058A-43B5-B535-C1B238623A46}" sibTransId="{899A49CF-FBC9-4C4B-A4D3-B2C7989EC211}"/>
    <dgm:cxn modelId="{CFD513EA-4CB3-854E-819F-6E37C7B10DB3}" type="presOf" srcId="{3FCD622A-7994-49A5-BC1E-6DDDBF2B463F}" destId="{D1C649A2-78C1-45BC-83E4-417D3A178128}" srcOrd="0" destOrd="0" presId="urn:microsoft.com/office/officeart/2018/2/layout/IconCircleList"/>
    <dgm:cxn modelId="{24F66FA0-051F-654D-909E-DAD741BD148D}" type="presParOf" srcId="{F0A87A6E-CF2A-4DCF-B6F9-3D1041BAF7A6}" destId="{6C141504-91A7-4C0D-B59E-7F96E6C8F7A8}" srcOrd="0" destOrd="0" presId="urn:microsoft.com/office/officeart/2018/2/layout/IconCircleList"/>
    <dgm:cxn modelId="{F97F9CA1-C3CB-204E-9EC2-E3A58E7352A5}" type="presParOf" srcId="{6C141504-91A7-4C0D-B59E-7F96E6C8F7A8}" destId="{CE54F7F5-1441-4BD5-B401-D1CD93B056D5}" srcOrd="0" destOrd="0" presId="urn:microsoft.com/office/officeart/2018/2/layout/IconCircleList"/>
    <dgm:cxn modelId="{71F2A554-F4AA-8B4B-BFEF-B51552520AD1}" type="presParOf" srcId="{CE54F7F5-1441-4BD5-B401-D1CD93B056D5}" destId="{5A9C63D0-0DC1-4FFB-B35B-9B1083B9FEC1}" srcOrd="0" destOrd="0" presId="urn:microsoft.com/office/officeart/2018/2/layout/IconCircleList"/>
    <dgm:cxn modelId="{C045168B-AE13-E548-A97A-9CB5DC9655D7}" type="presParOf" srcId="{CE54F7F5-1441-4BD5-B401-D1CD93B056D5}" destId="{6FC30219-B4BD-4693-90DD-EF01C4F70666}" srcOrd="1" destOrd="0" presId="urn:microsoft.com/office/officeart/2018/2/layout/IconCircleList"/>
    <dgm:cxn modelId="{646726B4-3CA3-5E4D-A418-49421D7607D9}" type="presParOf" srcId="{CE54F7F5-1441-4BD5-B401-D1CD93B056D5}" destId="{1441C266-2F6A-4EB4-BCC2-CDFABE6CFF1D}" srcOrd="2" destOrd="0" presId="urn:microsoft.com/office/officeart/2018/2/layout/IconCircleList"/>
    <dgm:cxn modelId="{63F7C0B3-A2F3-C641-A3EB-A8FD039CECBF}" type="presParOf" srcId="{CE54F7F5-1441-4BD5-B401-D1CD93B056D5}" destId="{E9093C8D-9EF1-4DB9-B459-EAAE2781FC23}" srcOrd="3" destOrd="0" presId="urn:microsoft.com/office/officeart/2018/2/layout/IconCircleList"/>
    <dgm:cxn modelId="{7057C0F7-205A-C84B-8227-2320BBDDAA92}" type="presParOf" srcId="{6C141504-91A7-4C0D-B59E-7F96E6C8F7A8}" destId="{88708E5C-6515-4126-BB8E-E629348305C1}" srcOrd="1" destOrd="0" presId="urn:microsoft.com/office/officeart/2018/2/layout/IconCircleList"/>
    <dgm:cxn modelId="{8FA46D7C-B2A6-7540-9304-0138D4DC64DC}" type="presParOf" srcId="{6C141504-91A7-4C0D-B59E-7F96E6C8F7A8}" destId="{FF24A2B4-BC1E-462C-A26B-EE183C0D4CBD}" srcOrd="2" destOrd="0" presId="urn:microsoft.com/office/officeart/2018/2/layout/IconCircleList"/>
    <dgm:cxn modelId="{4A0DC7E2-0D17-DC4B-813C-6CCCD8ABE071}" type="presParOf" srcId="{FF24A2B4-BC1E-462C-A26B-EE183C0D4CBD}" destId="{11B53872-F685-4324-A2D2-16781960FDBE}" srcOrd="0" destOrd="0" presId="urn:microsoft.com/office/officeart/2018/2/layout/IconCircleList"/>
    <dgm:cxn modelId="{D9CA02AF-811C-0743-815F-47992287E1A7}" type="presParOf" srcId="{FF24A2B4-BC1E-462C-A26B-EE183C0D4CBD}" destId="{8E6D2B29-B552-47A5-8DBA-1E48CF489A86}" srcOrd="1" destOrd="0" presId="urn:microsoft.com/office/officeart/2018/2/layout/IconCircleList"/>
    <dgm:cxn modelId="{F7669A1F-1A9C-4842-AF3C-8B05D8914320}" type="presParOf" srcId="{FF24A2B4-BC1E-462C-A26B-EE183C0D4CBD}" destId="{3DDFA979-8891-4C1F-9C62-DC4DA92A1A23}" srcOrd="2" destOrd="0" presId="urn:microsoft.com/office/officeart/2018/2/layout/IconCircleList"/>
    <dgm:cxn modelId="{485D3BC2-13E6-8E43-B1F3-47C487365A3E}" type="presParOf" srcId="{FF24A2B4-BC1E-462C-A26B-EE183C0D4CBD}" destId="{FDFDB4B1-07DC-4386-AD0F-4BB6A22D5EB3}" srcOrd="3" destOrd="0" presId="urn:microsoft.com/office/officeart/2018/2/layout/IconCircleList"/>
    <dgm:cxn modelId="{04CCA356-F97B-F948-ADB7-D55623D3241D}" type="presParOf" srcId="{6C141504-91A7-4C0D-B59E-7F96E6C8F7A8}" destId="{3C45D644-D046-405F-967A-58552022FEBC}" srcOrd="3" destOrd="0" presId="urn:microsoft.com/office/officeart/2018/2/layout/IconCircleList"/>
    <dgm:cxn modelId="{CF13242E-75E8-084A-B8D2-FD62889A39AD}" type="presParOf" srcId="{6C141504-91A7-4C0D-B59E-7F96E6C8F7A8}" destId="{6D92E9CB-7420-4F5D-BE35-A80636037A3F}" srcOrd="4" destOrd="0" presId="urn:microsoft.com/office/officeart/2018/2/layout/IconCircleList"/>
    <dgm:cxn modelId="{C50D7EC2-7C4F-854F-A4C4-3DD89BD1027F}" type="presParOf" srcId="{6D92E9CB-7420-4F5D-BE35-A80636037A3F}" destId="{44BAA95F-AC78-4294-B2DC-0FFC35FC7B8B}" srcOrd="0" destOrd="0" presId="urn:microsoft.com/office/officeart/2018/2/layout/IconCircleList"/>
    <dgm:cxn modelId="{E800D8FC-E983-B240-9FA1-DC2DB3910835}" type="presParOf" srcId="{6D92E9CB-7420-4F5D-BE35-A80636037A3F}" destId="{9B4C108D-108B-4598-88ED-121A68B013DF}" srcOrd="1" destOrd="0" presId="urn:microsoft.com/office/officeart/2018/2/layout/IconCircleList"/>
    <dgm:cxn modelId="{472A01F8-2BB9-EE48-8309-0B450CA7F66C}" type="presParOf" srcId="{6D92E9CB-7420-4F5D-BE35-A80636037A3F}" destId="{D7A85316-FE15-42FE-BAB8-0F94770AF6FD}" srcOrd="2" destOrd="0" presId="urn:microsoft.com/office/officeart/2018/2/layout/IconCircleList"/>
    <dgm:cxn modelId="{23D4BFC0-2458-6349-AAC1-1D16EDDFC2E0}" type="presParOf" srcId="{6D92E9CB-7420-4F5D-BE35-A80636037A3F}" destId="{EE3A46A6-72B5-490D-AF92-90C071E47C75}" srcOrd="3" destOrd="0" presId="urn:microsoft.com/office/officeart/2018/2/layout/IconCircleList"/>
    <dgm:cxn modelId="{EDCDBE00-A49C-3A45-B3AA-1246E8DD618B}" type="presParOf" srcId="{6C141504-91A7-4C0D-B59E-7F96E6C8F7A8}" destId="{00C2277F-0E09-47EF-9450-D2F7764B2357}" srcOrd="5" destOrd="0" presId="urn:microsoft.com/office/officeart/2018/2/layout/IconCircleList"/>
    <dgm:cxn modelId="{2A4329D8-4EFD-BF46-93E1-AA7AA749FB52}" type="presParOf" srcId="{6C141504-91A7-4C0D-B59E-7F96E6C8F7A8}" destId="{170810DB-DF70-4149-B629-2EB0D19642C7}" srcOrd="6" destOrd="0" presId="urn:microsoft.com/office/officeart/2018/2/layout/IconCircleList"/>
    <dgm:cxn modelId="{F545DB8F-B73A-F648-A4F5-FFC92ABF6033}" type="presParOf" srcId="{170810DB-DF70-4149-B629-2EB0D19642C7}" destId="{0D0F69FC-C9D3-4FAC-8B35-1AB5E5004F00}" srcOrd="0" destOrd="0" presId="urn:microsoft.com/office/officeart/2018/2/layout/IconCircleList"/>
    <dgm:cxn modelId="{43804DF3-B807-244F-B525-8AFCECF3432B}" type="presParOf" srcId="{170810DB-DF70-4149-B629-2EB0D19642C7}" destId="{38CD4B24-D255-415E-B7EB-DB1AA4E99DB6}" srcOrd="1" destOrd="0" presId="urn:microsoft.com/office/officeart/2018/2/layout/IconCircleList"/>
    <dgm:cxn modelId="{6332B296-273D-BC44-9E43-1ECED7FD7659}" type="presParOf" srcId="{170810DB-DF70-4149-B629-2EB0D19642C7}" destId="{C327B405-7970-48DE-A7C0-433935301C18}" srcOrd="2" destOrd="0" presId="urn:microsoft.com/office/officeart/2018/2/layout/IconCircleList"/>
    <dgm:cxn modelId="{360500E0-D897-9F48-803F-812B7A5BDAB3}" type="presParOf" srcId="{170810DB-DF70-4149-B629-2EB0D19642C7}" destId="{D1C649A2-78C1-45BC-83E4-417D3A178128}" srcOrd="3" destOrd="0" presId="urn:microsoft.com/office/officeart/2018/2/layout/IconCircleList"/>
    <dgm:cxn modelId="{9A035455-82D5-9C4B-9257-143F0E4A6D8E}" type="presParOf" srcId="{6C141504-91A7-4C0D-B59E-7F96E6C8F7A8}" destId="{70059D2F-1D4D-473B-8A12-3D3F88C12A41}" srcOrd="7" destOrd="0" presId="urn:microsoft.com/office/officeart/2018/2/layout/IconCircleList"/>
    <dgm:cxn modelId="{8F1A7882-46D3-C84C-9394-F86B29122F50}" type="presParOf" srcId="{6C141504-91A7-4C0D-B59E-7F96E6C8F7A8}" destId="{7B169AF9-1594-4102-A07C-F5A94EAB58D3}" srcOrd="8" destOrd="0" presId="urn:microsoft.com/office/officeart/2018/2/layout/IconCircleList"/>
    <dgm:cxn modelId="{DC684660-C625-8F40-84B3-D8834FF80A26}" type="presParOf" srcId="{7B169AF9-1594-4102-A07C-F5A94EAB58D3}" destId="{C6C5FB98-6D03-47D1-8F06-3299C8FEE0C6}" srcOrd="0" destOrd="0" presId="urn:microsoft.com/office/officeart/2018/2/layout/IconCircleList"/>
    <dgm:cxn modelId="{D1AEBC97-F8BC-6246-AF19-61BFC8F6084C}" type="presParOf" srcId="{7B169AF9-1594-4102-A07C-F5A94EAB58D3}" destId="{E57A63EE-7EB8-416D-8DED-B7C5129EFED5}" srcOrd="1" destOrd="0" presId="urn:microsoft.com/office/officeart/2018/2/layout/IconCircleList"/>
    <dgm:cxn modelId="{6AFBA961-74D7-A543-8207-0D8CDBFD95E4}" type="presParOf" srcId="{7B169AF9-1594-4102-A07C-F5A94EAB58D3}" destId="{ACA716F1-D780-481C-BA93-A8DC97F72CDF}" srcOrd="2" destOrd="0" presId="urn:microsoft.com/office/officeart/2018/2/layout/IconCircleList"/>
    <dgm:cxn modelId="{B44164DC-5C29-864C-8920-0BA17EF4B284}" type="presParOf" srcId="{7B169AF9-1594-4102-A07C-F5A94EAB58D3}" destId="{F6028811-7940-4CA2-BA08-07A0EB29C08C}" srcOrd="3" destOrd="0" presId="urn:microsoft.com/office/officeart/2018/2/layout/IconCircleList"/>
    <dgm:cxn modelId="{5C46C153-CA29-E44A-9AE2-DF33E889DD82}" type="presParOf" srcId="{6C141504-91A7-4C0D-B59E-7F96E6C8F7A8}" destId="{604CACD7-686F-41B8-A03E-2C6FE835C867}" srcOrd="9" destOrd="0" presId="urn:microsoft.com/office/officeart/2018/2/layout/IconCircleList"/>
    <dgm:cxn modelId="{3969C8EE-562E-AC4A-87D8-6234E7C9D770}" type="presParOf" srcId="{6C141504-91A7-4C0D-B59E-7F96E6C8F7A8}" destId="{A105A3C2-99AE-4788-8BB9-6AFCBF1D30D2}" srcOrd="10" destOrd="0" presId="urn:microsoft.com/office/officeart/2018/2/layout/IconCircleList"/>
    <dgm:cxn modelId="{E404318D-9B11-5B45-AD04-1BF3536AA3ED}" type="presParOf" srcId="{A105A3C2-99AE-4788-8BB9-6AFCBF1D30D2}" destId="{D1222DFD-32AE-4B4E-824C-9DED9D70F831}" srcOrd="0" destOrd="0" presId="urn:microsoft.com/office/officeart/2018/2/layout/IconCircleList"/>
    <dgm:cxn modelId="{9ECBB480-2501-A941-A113-C6B3B5483CCB}" type="presParOf" srcId="{A105A3C2-99AE-4788-8BB9-6AFCBF1D30D2}" destId="{BA3660D0-AEB3-48B2-A4CF-2B0FF7BE28BA}" srcOrd="1" destOrd="0" presId="urn:microsoft.com/office/officeart/2018/2/layout/IconCircleList"/>
    <dgm:cxn modelId="{767309CC-7C7A-E141-8603-1EB3066E3101}" type="presParOf" srcId="{A105A3C2-99AE-4788-8BB9-6AFCBF1D30D2}" destId="{4A4E5335-67AC-42D8-A87E-281A3931220B}" srcOrd="2" destOrd="0" presId="urn:microsoft.com/office/officeart/2018/2/layout/IconCircleList"/>
    <dgm:cxn modelId="{76B3513C-B95F-F24D-B6EC-082389A05514}" type="presParOf" srcId="{A105A3C2-99AE-4788-8BB9-6AFCBF1D30D2}" destId="{E1F8DD74-97DA-4B90-98FA-04D14E153A3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CE310D-F161-4B9B-86EF-D43EB4517DDB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2FF3217-DA3D-4699-8573-8C01C6989732}">
      <dgm:prSet/>
      <dgm:spPr/>
      <dgm:t>
        <a:bodyPr/>
        <a:lstStyle/>
        <a:p>
          <a:r>
            <a:rPr lang="en-US" b="1" dirty="0"/>
            <a:t>La </a:t>
          </a:r>
          <a:r>
            <a:rPr lang="en-US" b="1" dirty="0" err="1"/>
            <a:t>Asociacion</a:t>
          </a:r>
          <a:r>
            <a:rPr lang="en-US" b="1" dirty="0"/>
            <a:t> Medica Americana (AMA) ha </a:t>
          </a:r>
          <a:r>
            <a:rPr lang="en-US" b="1" dirty="0" err="1"/>
            <a:t>determinado</a:t>
          </a:r>
          <a:r>
            <a:rPr lang="en-US" b="1" dirty="0"/>
            <a:t> que:</a:t>
          </a:r>
          <a:endParaRPr lang="en-US" dirty="0"/>
        </a:p>
      </dgm:t>
    </dgm:pt>
    <dgm:pt modelId="{A4870650-18D7-456C-865C-5C9535D29776}" type="parTrans" cxnId="{9A9713E2-569A-41EF-BD81-C429BAF8496D}">
      <dgm:prSet/>
      <dgm:spPr/>
      <dgm:t>
        <a:bodyPr/>
        <a:lstStyle/>
        <a:p>
          <a:endParaRPr lang="en-US"/>
        </a:p>
      </dgm:t>
    </dgm:pt>
    <dgm:pt modelId="{1CCE3576-B97E-45FF-AA06-BDA558E77E25}" type="sibTrans" cxnId="{9A9713E2-569A-41EF-BD81-C429BAF8496D}">
      <dgm:prSet/>
      <dgm:spPr/>
      <dgm:t>
        <a:bodyPr/>
        <a:lstStyle/>
        <a:p>
          <a:endParaRPr lang="en-US"/>
        </a:p>
      </dgm:t>
    </dgm:pt>
    <dgm:pt modelId="{061FDF51-5E2A-4542-8CDF-CD60AED393D7}">
      <dgm:prSet/>
      <dgm:spPr/>
      <dgm:t>
        <a:bodyPr/>
        <a:lstStyle/>
        <a:p>
          <a:r>
            <a:rPr lang="en-US" b="1" u="none" dirty="0"/>
            <a:t>Toma </a:t>
          </a:r>
          <a:r>
            <a:rPr lang="en-US" b="1" u="none" dirty="0" err="1"/>
            <a:t>insuficiente</a:t>
          </a:r>
          <a:r>
            <a:rPr lang="en-US" b="1" u="none" dirty="0"/>
            <a:t> de </a:t>
          </a:r>
          <a:r>
            <a:rPr lang="en-US" b="1" u="none" dirty="0" err="1"/>
            <a:t>Vitaminas</a:t>
          </a:r>
          <a:endParaRPr lang="en-US" u="none" dirty="0"/>
        </a:p>
      </dgm:t>
    </dgm:pt>
    <dgm:pt modelId="{22910CCE-67FC-44C4-936E-16553379D34D}" type="parTrans" cxnId="{87D93D16-5B8D-41A3-B5EB-FB44124F8CC2}">
      <dgm:prSet/>
      <dgm:spPr/>
      <dgm:t>
        <a:bodyPr/>
        <a:lstStyle/>
        <a:p>
          <a:endParaRPr lang="en-US"/>
        </a:p>
      </dgm:t>
    </dgm:pt>
    <dgm:pt modelId="{E6CBE5FE-AA76-4629-93A3-5874E7381052}" type="sibTrans" cxnId="{87D93D16-5B8D-41A3-B5EB-FB44124F8CC2}">
      <dgm:prSet/>
      <dgm:spPr/>
      <dgm:t>
        <a:bodyPr/>
        <a:lstStyle/>
        <a:p>
          <a:endParaRPr lang="en-US"/>
        </a:p>
      </dgm:t>
    </dgm:pt>
    <dgm:pt modelId="{F5F391F2-2BEE-4EB7-BEF8-8175BB0D1476}">
      <dgm:prSet/>
      <dgm:spPr/>
      <dgm:t>
        <a:bodyPr/>
        <a:lstStyle/>
        <a:p>
          <a:r>
            <a:rPr lang="en-US" u="none" dirty="0"/>
            <a:t>Una </a:t>
          </a:r>
          <a:r>
            <a:rPr lang="en-US" u="none" dirty="0" err="1"/>
            <a:t>dieta</a:t>
          </a:r>
          <a:r>
            <a:rPr lang="en-US" u="none" dirty="0"/>
            <a:t> </a:t>
          </a:r>
          <a:r>
            <a:rPr lang="en-US" u="none" dirty="0" err="1"/>
            <a:t>pobre</a:t>
          </a:r>
          <a:endParaRPr lang="en-US" u="none" dirty="0"/>
        </a:p>
      </dgm:t>
    </dgm:pt>
    <dgm:pt modelId="{D9D15441-B839-4056-888D-753010EC2A3D}" type="parTrans" cxnId="{96CB71EC-5F80-41FD-9F78-2E10FA3DC01F}">
      <dgm:prSet/>
      <dgm:spPr/>
      <dgm:t>
        <a:bodyPr/>
        <a:lstStyle/>
        <a:p>
          <a:endParaRPr lang="en-US"/>
        </a:p>
      </dgm:t>
    </dgm:pt>
    <dgm:pt modelId="{37149D2C-B1A9-411D-AEE5-9E5897296A2D}" type="sibTrans" cxnId="{96CB71EC-5F80-41FD-9F78-2E10FA3DC01F}">
      <dgm:prSet/>
      <dgm:spPr/>
      <dgm:t>
        <a:bodyPr/>
        <a:lstStyle/>
        <a:p>
          <a:endParaRPr lang="en-US"/>
        </a:p>
      </dgm:t>
    </dgm:pt>
    <dgm:pt modelId="{D2B8E7F7-CA0E-4BA9-8D12-98860804B67C}">
      <dgm:prSet/>
      <dgm:spPr/>
      <dgm:t>
        <a:bodyPr/>
        <a:lstStyle/>
        <a:p>
          <a:r>
            <a:rPr lang="en-US" u="none" dirty="0" err="1"/>
            <a:t>Enfermedades</a:t>
          </a:r>
          <a:r>
            <a:rPr lang="en-US" u="none" dirty="0"/>
            <a:t> </a:t>
          </a:r>
          <a:r>
            <a:rPr lang="en-US" u="none" dirty="0" err="1"/>
            <a:t>cronicas</a:t>
          </a:r>
          <a:endParaRPr lang="en-US" u="none" dirty="0"/>
        </a:p>
      </dgm:t>
    </dgm:pt>
    <dgm:pt modelId="{D9D125BD-2180-4D41-B13D-48290ED1D7EC}" type="parTrans" cxnId="{1A50E7A8-6797-45CD-B850-639C1C6615C6}">
      <dgm:prSet/>
      <dgm:spPr/>
      <dgm:t>
        <a:bodyPr/>
        <a:lstStyle/>
        <a:p>
          <a:endParaRPr lang="en-US"/>
        </a:p>
      </dgm:t>
    </dgm:pt>
    <dgm:pt modelId="{E66A367E-7E78-4104-9893-19ED8E95A81C}" type="sibTrans" cxnId="{1A50E7A8-6797-45CD-B850-639C1C6615C6}">
      <dgm:prSet/>
      <dgm:spPr/>
      <dgm:t>
        <a:bodyPr/>
        <a:lstStyle/>
        <a:p>
          <a:endParaRPr lang="en-US"/>
        </a:p>
      </dgm:t>
    </dgm:pt>
    <dgm:pt modelId="{ADB797D1-9218-5C45-A9F2-2CD9CD2F9DA5}" type="pres">
      <dgm:prSet presAssocID="{0ECE310D-F161-4B9B-86EF-D43EB4517DDB}" presName="outerComposite" presStyleCnt="0">
        <dgm:presLayoutVars>
          <dgm:chMax val="5"/>
          <dgm:dir/>
          <dgm:resizeHandles val="exact"/>
        </dgm:presLayoutVars>
      </dgm:prSet>
      <dgm:spPr/>
    </dgm:pt>
    <dgm:pt modelId="{1C12D420-E821-CE46-A3A8-490300EB24D2}" type="pres">
      <dgm:prSet presAssocID="{0ECE310D-F161-4B9B-86EF-D43EB4517DDB}" presName="dummyMaxCanvas" presStyleCnt="0">
        <dgm:presLayoutVars/>
      </dgm:prSet>
      <dgm:spPr/>
    </dgm:pt>
    <dgm:pt modelId="{42623DE0-3018-1144-A874-4A7BB0100F40}" type="pres">
      <dgm:prSet presAssocID="{0ECE310D-F161-4B9B-86EF-D43EB4517DDB}" presName="FourNodes_1" presStyleLbl="node1" presStyleIdx="0" presStyleCnt="4">
        <dgm:presLayoutVars>
          <dgm:bulletEnabled val="1"/>
        </dgm:presLayoutVars>
      </dgm:prSet>
      <dgm:spPr/>
    </dgm:pt>
    <dgm:pt modelId="{A5DB2BBD-8CC2-0B4C-A625-7DE7793DA53C}" type="pres">
      <dgm:prSet presAssocID="{0ECE310D-F161-4B9B-86EF-D43EB4517DDB}" presName="FourNodes_2" presStyleLbl="node1" presStyleIdx="1" presStyleCnt="4">
        <dgm:presLayoutVars>
          <dgm:bulletEnabled val="1"/>
        </dgm:presLayoutVars>
      </dgm:prSet>
      <dgm:spPr/>
    </dgm:pt>
    <dgm:pt modelId="{FB33E240-4E9F-E446-9940-64E82AE8D8B5}" type="pres">
      <dgm:prSet presAssocID="{0ECE310D-F161-4B9B-86EF-D43EB4517DDB}" presName="FourNodes_3" presStyleLbl="node1" presStyleIdx="2" presStyleCnt="4">
        <dgm:presLayoutVars>
          <dgm:bulletEnabled val="1"/>
        </dgm:presLayoutVars>
      </dgm:prSet>
      <dgm:spPr/>
    </dgm:pt>
    <dgm:pt modelId="{1990A0CF-1890-B94B-9C00-DD45288A4039}" type="pres">
      <dgm:prSet presAssocID="{0ECE310D-F161-4B9B-86EF-D43EB4517DDB}" presName="FourNodes_4" presStyleLbl="node1" presStyleIdx="3" presStyleCnt="4">
        <dgm:presLayoutVars>
          <dgm:bulletEnabled val="1"/>
        </dgm:presLayoutVars>
      </dgm:prSet>
      <dgm:spPr/>
    </dgm:pt>
    <dgm:pt modelId="{88BCC021-1F3F-3646-9686-CE5D197E015E}" type="pres">
      <dgm:prSet presAssocID="{0ECE310D-F161-4B9B-86EF-D43EB4517DDB}" presName="FourConn_1-2" presStyleLbl="fgAccFollowNode1" presStyleIdx="0" presStyleCnt="3">
        <dgm:presLayoutVars>
          <dgm:bulletEnabled val="1"/>
        </dgm:presLayoutVars>
      </dgm:prSet>
      <dgm:spPr/>
    </dgm:pt>
    <dgm:pt modelId="{62178A81-3C85-D547-8E5B-F48BB272C38D}" type="pres">
      <dgm:prSet presAssocID="{0ECE310D-F161-4B9B-86EF-D43EB4517DDB}" presName="FourConn_2-3" presStyleLbl="fgAccFollowNode1" presStyleIdx="1" presStyleCnt="3">
        <dgm:presLayoutVars>
          <dgm:bulletEnabled val="1"/>
        </dgm:presLayoutVars>
      </dgm:prSet>
      <dgm:spPr/>
    </dgm:pt>
    <dgm:pt modelId="{8B51A53E-61A0-6A4E-93DA-B36E5E082A8D}" type="pres">
      <dgm:prSet presAssocID="{0ECE310D-F161-4B9B-86EF-D43EB4517DDB}" presName="FourConn_3-4" presStyleLbl="fgAccFollowNode1" presStyleIdx="2" presStyleCnt="3">
        <dgm:presLayoutVars>
          <dgm:bulletEnabled val="1"/>
        </dgm:presLayoutVars>
      </dgm:prSet>
      <dgm:spPr/>
    </dgm:pt>
    <dgm:pt modelId="{2B56CABB-EABC-734A-A25D-31CE91497A12}" type="pres">
      <dgm:prSet presAssocID="{0ECE310D-F161-4B9B-86EF-D43EB4517DDB}" presName="FourNodes_1_text" presStyleLbl="node1" presStyleIdx="3" presStyleCnt="4">
        <dgm:presLayoutVars>
          <dgm:bulletEnabled val="1"/>
        </dgm:presLayoutVars>
      </dgm:prSet>
      <dgm:spPr/>
    </dgm:pt>
    <dgm:pt modelId="{B3100C15-C600-2748-861B-2461CEAE6E51}" type="pres">
      <dgm:prSet presAssocID="{0ECE310D-F161-4B9B-86EF-D43EB4517DDB}" presName="FourNodes_2_text" presStyleLbl="node1" presStyleIdx="3" presStyleCnt="4">
        <dgm:presLayoutVars>
          <dgm:bulletEnabled val="1"/>
        </dgm:presLayoutVars>
      </dgm:prSet>
      <dgm:spPr/>
    </dgm:pt>
    <dgm:pt modelId="{3CBFB704-0A2E-7442-AFAA-C2973BFF2B7B}" type="pres">
      <dgm:prSet presAssocID="{0ECE310D-F161-4B9B-86EF-D43EB4517DDB}" presName="FourNodes_3_text" presStyleLbl="node1" presStyleIdx="3" presStyleCnt="4">
        <dgm:presLayoutVars>
          <dgm:bulletEnabled val="1"/>
        </dgm:presLayoutVars>
      </dgm:prSet>
      <dgm:spPr/>
    </dgm:pt>
    <dgm:pt modelId="{B3B7CF63-C04A-AB46-9D1D-02579AF5E343}" type="pres">
      <dgm:prSet presAssocID="{0ECE310D-F161-4B9B-86EF-D43EB4517DDB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FB247F00-9F50-FF47-8344-E03805839F59}" type="presOf" srcId="{1CCE3576-B97E-45FF-AA06-BDA558E77E25}" destId="{88BCC021-1F3F-3646-9686-CE5D197E015E}" srcOrd="0" destOrd="0" presId="urn:microsoft.com/office/officeart/2005/8/layout/vProcess5"/>
    <dgm:cxn modelId="{87D93D16-5B8D-41A3-B5EB-FB44124F8CC2}" srcId="{0ECE310D-F161-4B9B-86EF-D43EB4517DDB}" destId="{061FDF51-5E2A-4542-8CDF-CD60AED393D7}" srcOrd="1" destOrd="0" parTransId="{22910CCE-67FC-44C4-936E-16553379D34D}" sibTransId="{E6CBE5FE-AA76-4629-93A3-5874E7381052}"/>
    <dgm:cxn modelId="{17297616-55E5-424A-A3B6-E2D4C9D71EBF}" type="presOf" srcId="{061FDF51-5E2A-4542-8CDF-CD60AED393D7}" destId="{A5DB2BBD-8CC2-0B4C-A625-7DE7793DA53C}" srcOrd="0" destOrd="0" presId="urn:microsoft.com/office/officeart/2005/8/layout/vProcess5"/>
    <dgm:cxn modelId="{9E5AD41F-B18E-A141-A5F2-3BD994A027D9}" type="presOf" srcId="{12FF3217-DA3D-4699-8573-8C01C6989732}" destId="{42623DE0-3018-1144-A874-4A7BB0100F40}" srcOrd="0" destOrd="0" presId="urn:microsoft.com/office/officeart/2005/8/layout/vProcess5"/>
    <dgm:cxn modelId="{7FF6552A-6398-D449-8D30-5757A3677AFD}" type="presOf" srcId="{D2B8E7F7-CA0E-4BA9-8D12-98860804B67C}" destId="{1990A0CF-1890-B94B-9C00-DD45288A4039}" srcOrd="0" destOrd="0" presId="urn:microsoft.com/office/officeart/2005/8/layout/vProcess5"/>
    <dgm:cxn modelId="{F2EA2D68-1B8D-5645-AD0B-F26BE81DD1C8}" type="presOf" srcId="{F5F391F2-2BEE-4EB7-BEF8-8175BB0D1476}" destId="{3CBFB704-0A2E-7442-AFAA-C2973BFF2B7B}" srcOrd="1" destOrd="0" presId="urn:microsoft.com/office/officeart/2005/8/layout/vProcess5"/>
    <dgm:cxn modelId="{22078956-EC78-6B46-9CDF-330AF3A50D29}" type="presOf" srcId="{37149D2C-B1A9-411D-AEE5-9E5897296A2D}" destId="{8B51A53E-61A0-6A4E-93DA-B36E5E082A8D}" srcOrd="0" destOrd="0" presId="urn:microsoft.com/office/officeart/2005/8/layout/vProcess5"/>
    <dgm:cxn modelId="{23FC6B9A-7001-DC43-A2D8-9B9DB8FE4C56}" type="presOf" srcId="{D2B8E7F7-CA0E-4BA9-8D12-98860804B67C}" destId="{B3B7CF63-C04A-AB46-9D1D-02579AF5E343}" srcOrd="1" destOrd="0" presId="urn:microsoft.com/office/officeart/2005/8/layout/vProcess5"/>
    <dgm:cxn modelId="{388D92A5-BD2B-C941-8BA0-92764B1AE37C}" type="presOf" srcId="{E6CBE5FE-AA76-4629-93A3-5874E7381052}" destId="{62178A81-3C85-D547-8E5B-F48BB272C38D}" srcOrd="0" destOrd="0" presId="urn:microsoft.com/office/officeart/2005/8/layout/vProcess5"/>
    <dgm:cxn modelId="{FF0772A8-162D-1D4F-926D-77DD7C9FFF9C}" type="presOf" srcId="{061FDF51-5E2A-4542-8CDF-CD60AED393D7}" destId="{B3100C15-C600-2748-861B-2461CEAE6E51}" srcOrd="1" destOrd="0" presId="urn:microsoft.com/office/officeart/2005/8/layout/vProcess5"/>
    <dgm:cxn modelId="{1A50E7A8-6797-45CD-B850-639C1C6615C6}" srcId="{0ECE310D-F161-4B9B-86EF-D43EB4517DDB}" destId="{D2B8E7F7-CA0E-4BA9-8D12-98860804B67C}" srcOrd="3" destOrd="0" parTransId="{D9D125BD-2180-4D41-B13D-48290ED1D7EC}" sibTransId="{E66A367E-7E78-4104-9893-19ED8E95A81C}"/>
    <dgm:cxn modelId="{0BBDA5AF-B6B8-5840-A968-102262F486A7}" type="presOf" srcId="{F5F391F2-2BEE-4EB7-BEF8-8175BB0D1476}" destId="{FB33E240-4E9F-E446-9940-64E82AE8D8B5}" srcOrd="0" destOrd="0" presId="urn:microsoft.com/office/officeart/2005/8/layout/vProcess5"/>
    <dgm:cxn modelId="{A23489D8-69C8-BF49-8182-F374180203EF}" type="presOf" srcId="{0ECE310D-F161-4B9B-86EF-D43EB4517DDB}" destId="{ADB797D1-9218-5C45-A9F2-2CD9CD2F9DA5}" srcOrd="0" destOrd="0" presId="urn:microsoft.com/office/officeart/2005/8/layout/vProcess5"/>
    <dgm:cxn modelId="{DE856ED9-A8B7-B44A-BC34-20D279B81089}" type="presOf" srcId="{12FF3217-DA3D-4699-8573-8C01C6989732}" destId="{2B56CABB-EABC-734A-A25D-31CE91497A12}" srcOrd="1" destOrd="0" presId="urn:microsoft.com/office/officeart/2005/8/layout/vProcess5"/>
    <dgm:cxn modelId="{9A9713E2-569A-41EF-BD81-C429BAF8496D}" srcId="{0ECE310D-F161-4B9B-86EF-D43EB4517DDB}" destId="{12FF3217-DA3D-4699-8573-8C01C6989732}" srcOrd="0" destOrd="0" parTransId="{A4870650-18D7-456C-865C-5C9535D29776}" sibTransId="{1CCE3576-B97E-45FF-AA06-BDA558E77E25}"/>
    <dgm:cxn modelId="{96CB71EC-5F80-41FD-9F78-2E10FA3DC01F}" srcId="{0ECE310D-F161-4B9B-86EF-D43EB4517DDB}" destId="{F5F391F2-2BEE-4EB7-BEF8-8175BB0D1476}" srcOrd="2" destOrd="0" parTransId="{D9D15441-B839-4056-888D-753010EC2A3D}" sibTransId="{37149D2C-B1A9-411D-AEE5-9E5897296A2D}"/>
    <dgm:cxn modelId="{1B1F0135-839B-7348-8A25-73854464F78D}" type="presParOf" srcId="{ADB797D1-9218-5C45-A9F2-2CD9CD2F9DA5}" destId="{1C12D420-E821-CE46-A3A8-490300EB24D2}" srcOrd="0" destOrd="0" presId="urn:microsoft.com/office/officeart/2005/8/layout/vProcess5"/>
    <dgm:cxn modelId="{2F275663-2F24-3349-9DB9-69B0E094E29B}" type="presParOf" srcId="{ADB797D1-9218-5C45-A9F2-2CD9CD2F9DA5}" destId="{42623DE0-3018-1144-A874-4A7BB0100F40}" srcOrd="1" destOrd="0" presId="urn:microsoft.com/office/officeart/2005/8/layout/vProcess5"/>
    <dgm:cxn modelId="{D4828130-272F-B140-8411-015D559E3D00}" type="presParOf" srcId="{ADB797D1-9218-5C45-A9F2-2CD9CD2F9DA5}" destId="{A5DB2BBD-8CC2-0B4C-A625-7DE7793DA53C}" srcOrd="2" destOrd="0" presId="urn:microsoft.com/office/officeart/2005/8/layout/vProcess5"/>
    <dgm:cxn modelId="{D8194BC5-575C-874C-A0F2-506A418B0E0E}" type="presParOf" srcId="{ADB797D1-9218-5C45-A9F2-2CD9CD2F9DA5}" destId="{FB33E240-4E9F-E446-9940-64E82AE8D8B5}" srcOrd="3" destOrd="0" presId="urn:microsoft.com/office/officeart/2005/8/layout/vProcess5"/>
    <dgm:cxn modelId="{42DA06FF-4D79-2F4B-B3DB-F444925F7176}" type="presParOf" srcId="{ADB797D1-9218-5C45-A9F2-2CD9CD2F9DA5}" destId="{1990A0CF-1890-B94B-9C00-DD45288A4039}" srcOrd="4" destOrd="0" presId="urn:microsoft.com/office/officeart/2005/8/layout/vProcess5"/>
    <dgm:cxn modelId="{56B70DD8-B002-904F-BAFC-05A85032E87D}" type="presParOf" srcId="{ADB797D1-9218-5C45-A9F2-2CD9CD2F9DA5}" destId="{88BCC021-1F3F-3646-9686-CE5D197E015E}" srcOrd="5" destOrd="0" presId="urn:microsoft.com/office/officeart/2005/8/layout/vProcess5"/>
    <dgm:cxn modelId="{44A744E9-76A6-3743-AC2E-F6D6DDEFD92E}" type="presParOf" srcId="{ADB797D1-9218-5C45-A9F2-2CD9CD2F9DA5}" destId="{62178A81-3C85-D547-8E5B-F48BB272C38D}" srcOrd="6" destOrd="0" presId="urn:microsoft.com/office/officeart/2005/8/layout/vProcess5"/>
    <dgm:cxn modelId="{CA87DB2F-2EE4-9E46-96EA-FB60C6D9B4EE}" type="presParOf" srcId="{ADB797D1-9218-5C45-A9F2-2CD9CD2F9DA5}" destId="{8B51A53E-61A0-6A4E-93DA-B36E5E082A8D}" srcOrd="7" destOrd="0" presId="urn:microsoft.com/office/officeart/2005/8/layout/vProcess5"/>
    <dgm:cxn modelId="{B0BC80BE-35F7-A94C-8A6F-53BB16FD3943}" type="presParOf" srcId="{ADB797D1-9218-5C45-A9F2-2CD9CD2F9DA5}" destId="{2B56CABB-EABC-734A-A25D-31CE91497A12}" srcOrd="8" destOrd="0" presId="urn:microsoft.com/office/officeart/2005/8/layout/vProcess5"/>
    <dgm:cxn modelId="{C34F73B1-DCFD-BC4A-A02C-6A9ACE2B27CB}" type="presParOf" srcId="{ADB797D1-9218-5C45-A9F2-2CD9CD2F9DA5}" destId="{B3100C15-C600-2748-861B-2461CEAE6E51}" srcOrd="9" destOrd="0" presId="urn:microsoft.com/office/officeart/2005/8/layout/vProcess5"/>
    <dgm:cxn modelId="{A79378E2-92B1-A849-91F9-598A4C5325EA}" type="presParOf" srcId="{ADB797D1-9218-5C45-A9F2-2CD9CD2F9DA5}" destId="{3CBFB704-0A2E-7442-AFAA-C2973BFF2B7B}" srcOrd="10" destOrd="0" presId="urn:microsoft.com/office/officeart/2005/8/layout/vProcess5"/>
    <dgm:cxn modelId="{7044574E-B356-EF44-A035-2B3A88F36443}" type="presParOf" srcId="{ADB797D1-9218-5C45-A9F2-2CD9CD2F9DA5}" destId="{B3B7CF63-C04A-AB46-9D1D-02579AF5E34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2A5CEC-21AA-4D41-8723-1F0451E4BE6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9ECBEAF-D620-41AC-88A8-F521F2313CF1}">
      <dgm:prSet/>
      <dgm:spPr/>
      <dgm:t>
        <a:bodyPr/>
        <a:lstStyle/>
        <a:p>
          <a:r>
            <a:rPr lang="en-US" b="1" dirty="0" err="1"/>
            <a:t>Minimiza</a:t>
          </a:r>
          <a:r>
            <a:rPr lang="en-US" b="1" dirty="0"/>
            <a:t> la </a:t>
          </a:r>
          <a:r>
            <a:rPr lang="en-US" b="1"/>
            <a:t>functiones </a:t>
          </a:r>
          <a:r>
            <a:rPr lang="en-US" b="1" dirty="0"/>
            <a:t>del Sistema </a:t>
          </a:r>
          <a:r>
            <a:rPr lang="en-US" b="1" dirty="0" err="1"/>
            <a:t>inmunologico</a:t>
          </a:r>
          <a:endParaRPr lang="en-US" dirty="0"/>
        </a:p>
      </dgm:t>
    </dgm:pt>
    <dgm:pt modelId="{7AA0B75C-A76B-4865-AA5C-18C802E23E61}" type="parTrans" cxnId="{9397389C-0310-46AD-9939-63F12ADCFA9B}">
      <dgm:prSet/>
      <dgm:spPr/>
      <dgm:t>
        <a:bodyPr/>
        <a:lstStyle/>
        <a:p>
          <a:endParaRPr lang="en-US"/>
        </a:p>
      </dgm:t>
    </dgm:pt>
    <dgm:pt modelId="{CC1917E3-044A-47A5-9D0C-34C57CDA6E01}" type="sibTrans" cxnId="{9397389C-0310-46AD-9939-63F12ADCFA9B}">
      <dgm:prSet/>
      <dgm:spPr/>
      <dgm:t>
        <a:bodyPr/>
        <a:lstStyle/>
        <a:p>
          <a:endParaRPr lang="en-US"/>
        </a:p>
      </dgm:t>
    </dgm:pt>
    <dgm:pt modelId="{B95D1AA4-4AC3-4D7D-844C-6E1608873112}">
      <dgm:prSet/>
      <dgm:spPr/>
      <dgm:t>
        <a:bodyPr/>
        <a:lstStyle/>
        <a:p>
          <a:r>
            <a:rPr lang="en-US" b="1" dirty="0"/>
            <a:t>Dolores </a:t>
          </a:r>
          <a:r>
            <a:rPr lang="en-US" b="1" dirty="0" err="1"/>
            <a:t>cronicos</a:t>
          </a:r>
          <a:r>
            <a:rPr lang="en-US" b="1" dirty="0"/>
            <a:t> </a:t>
          </a:r>
          <a:r>
            <a:rPr lang="en-US" b="1" dirty="0" err="1"/>
            <a:t>en</a:t>
          </a:r>
          <a:r>
            <a:rPr lang="en-US" b="1" dirty="0"/>
            <a:t> </a:t>
          </a:r>
          <a:r>
            <a:rPr lang="en-US" b="1" dirty="0" err="1"/>
            <a:t>musculos</a:t>
          </a:r>
          <a:r>
            <a:rPr lang="en-US" b="1" dirty="0"/>
            <a:t> y </a:t>
          </a:r>
          <a:r>
            <a:rPr lang="en-US" b="1" dirty="0" err="1"/>
            <a:t>huesos</a:t>
          </a:r>
          <a:endParaRPr lang="en-US" dirty="0"/>
        </a:p>
      </dgm:t>
    </dgm:pt>
    <dgm:pt modelId="{57CB23BD-211B-4D58-B4C0-347AFB28E23B}" type="parTrans" cxnId="{1F906C10-93BC-4B3E-8334-30B37690A26E}">
      <dgm:prSet/>
      <dgm:spPr/>
      <dgm:t>
        <a:bodyPr/>
        <a:lstStyle/>
        <a:p>
          <a:endParaRPr lang="en-US"/>
        </a:p>
      </dgm:t>
    </dgm:pt>
    <dgm:pt modelId="{F050FFA7-5453-49E0-A82B-B0C15AFE9795}" type="sibTrans" cxnId="{1F906C10-93BC-4B3E-8334-30B37690A26E}">
      <dgm:prSet/>
      <dgm:spPr/>
      <dgm:t>
        <a:bodyPr/>
        <a:lstStyle/>
        <a:p>
          <a:endParaRPr lang="en-US"/>
        </a:p>
      </dgm:t>
    </dgm:pt>
    <dgm:pt modelId="{FB6B401F-CF80-4483-8C6C-130F5016472E}">
      <dgm:prSet/>
      <dgm:spPr/>
      <dgm:t>
        <a:bodyPr/>
        <a:lstStyle/>
        <a:p>
          <a:r>
            <a:rPr lang="en-US" b="1" dirty="0"/>
            <a:t>Dolor </a:t>
          </a:r>
          <a:r>
            <a:rPr lang="en-US" b="1" dirty="0" err="1"/>
            <a:t>cronico</a:t>
          </a:r>
          <a:r>
            <a:rPr lang="en-US" b="1" dirty="0"/>
            <a:t> de la </a:t>
          </a:r>
          <a:r>
            <a:rPr lang="en-US" b="1" dirty="0" err="1"/>
            <a:t>espalda</a:t>
          </a:r>
          <a:endParaRPr lang="en-US" dirty="0"/>
        </a:p>
      </dgm:t>
    </dgm:pt>
    <dgm:pt modelId="{65D93AA8-191A-468E-A617-6E20E70536CF}" type="parTrans" cxnId="{B5EA18F5-E5A9-444C-8786-09A98C228138}">
      <dgm:prSet/>
      <dgm:spPr/>
      <dgm:t>
        <a:bodyPr/>
        <a:lstStyle/>
        <a:p>
          <a:endParaRPr lang="en-US"/>
        </a:p>
      </dgm:t>
    </dgm:pt>
    <dgm:pt modelId="{E2CBA623-462B-43AE-9591-E4E174C26786}" type="sibTrans" cxnId="{B5EA18F5-E5A9-444C-8786-09A98C228138}">
      <dgm:prSet/>
      <dgm:spPr/>
      <dgm:t>
        <a:bodyPr/>
        <a:lstStyle/>
        <a:p>
          <a:endParaRPr lang="en-US"/>
        </a:p>
      </dgm:t>
    </dgm:pt>
    <dgm:pt modelId="{8EF07CA1-A373-4365-A29A-A46F7ABD0B04}">
      <dgm:prSet/>
      <dgm:spPr/>
      <dgm:t>
        <a:bodyPr/>
        <a:lstStyle/>
        <a:p>
          <a:r>
            <a:rPr lang="en-US" b="1" dirty="0" err="1"/>
            <a:t>Depresion</a:t>
          </a:r>
          <a:endParaRPr lang="en-US" dirty="0"/>
        </a:p>
      </dgm:t>
    </dgm:pt>
    <dgm:pt modelId="{23D9D2AE-30BA-4B33-A18F-7080DD99E6FF}" type="parTrans" cxnId="{39E530E2-13F9-4F84-9474-A45EF8CF490D}">
      <dgm:prSet/>
      <dgm:spPr/>
      <dgm:t>
        <a:bodyPr/>
        <a:lstStyle/>
        <a:p>
          <a:endParaRPr lang="en-US"/>
        </a:p>
      </dgm:t>
    </dgm:pt>
    <dgm:pt modelId="{B4BC03BE-ED3A-4D40-82E0-619D082587ED}" type="sibTrans" cxnId="{39E530E2-13F9-4F84-9474-A45EF8CF490D}">
      <dgm:prSet/>
      <dgm:spPr/>
      <dgm:t>
        <a:bodyPr/>
        <a:lstStyle/>
        <a:p>
          <a:endParaRPr lang="en-US"/>
        </a:p>
      </dgm:t>
    </dgm:pt>
    <dgm:pt modelId="{6D574819-4E53-4E64-A940-0FCC7E54209A}">
      <dgm:prSet/>
      <dgm:spPr/>
      <dgm:t>
        <a:bodyPr/>
        <a:lstStyle/>
        <a:p>
          <a:r>
            <a:rPr lang="en-US" b="1" dirty="0" err="1"/>
            <a:t>Fatiga</a:t>
          </a:r>
          <a:r>
            <a:rPr lang="en-US" b="1" dirty="0"/>
            <a:t> y </a:t>
          </a:r>
          <a:r>
            <a:rPr lang="en-US" b="1" dirty="0" err="1"/>
            <a:t>cansancio</a:t>
          </a:r>
          <a:endParaRPr lang="en-US" dirty="0"/>
        </a:p>
      </dgm:t>
    </dgm:pt>
    <dgm:pt modelId="{005D989F-BF2E-4D8C-A654-750E33677040}" type="parTrans" cxnId="{05F03F34-8E43-4CA6-ABA4-F5D7470D3090}">
      <dgm:prSet/>
      <dgm:spPr/>
      <dgm:t>
        <a:bodyPr/>
        <a:lstStyle/>
        <a:p>
          <a:endParaRPr lang="en-US"/>
        </a:p>
      </dgm:t>
    </dgm:pt>
    <dgm:pt modelId="{09ED881C-3005-4A45-A76B-D6644D29D398}" type="sibTrans" cxnId="{05F03F34-8E43-4CA6-ABA4-F5D7470D3090}">
      <dgm:prSet/>
      <dgm:spPr/>
      <dgm:t>
        <a:bodyPr/>
        <a:lstStyle/>
        <a:p>
          <a:endParaRPr lang="en-US"/>
        </a:p>
      </dgm:t>
    </dgm:pt>
    <dgm:pt modelId="{90BAAE4E-7427-43B4-9DDB-C999D4D98F87}">
      <dgm:prSet/>
      <dgm:spPr/>
      <dgm:t>
        <a:bodyPr/>
        <a:lstStyle/>
        <a:p>
          <a:r>
            <a:rPr lang="en-US" dirty="0" err="1"/>
            <a:t>Lenta</a:t>
          </a:r>
          <a:r>
            <a:rPr lang="en-US" dirty="0"/>
            <a:t> </a:t>
          </a:r>
          <a:r>
            <a:rPr lang="en-US" dirty="0" err="1"/>
            <a:t>curacion</a:t>
          </a:r>
          <a:r>
            <a:rPr lang="en-US" dirty="0"/>
            <a:t> de </a:t>
          </a:r>
          <a:r>
            <a:rPr lang="en-US" dirty="0" err="1"/>
            <a:t>heridas</a:t>
          </a:r>
          <a:endParaRPr lang="en-US" dirty="0"/>
        </a:p>
      </dgm:t>
    </dgm:pt>
    <dgm:pt modelId="{2EF0D1D8-E4F7-4244-A0BC-FA6EDC367D1F}" type="parTrans" cxnId="{F926ABAA-3EAA-43C9-98BA-0F01472D9CF7}">
      <dgm:prSet/>
      <dgm:spPr/>
      <dgm:t>
        <a:bodyPr/>
        <a:lstStyle/>
        <a:p>
          <a:endParaRPr lang="en-US"/>
        </a:p>
      </dgm:t>
    </dgm:pt>
    <dgm:pt modelId="{A653E3E3-2B7F-4A78-BA13-E00A30653F83}" type="sibTrans" cxnId="{F926ABAA-3EAA-43C9-98BA-0F01472D9CF7}">
      <dgm:prSet/>
      <dgm:spPr/>
      <dgm:t>
        <a:bodyPr/>
        <a:lstStyle/>
        <a:p>
          <a:endParaRPr lang="en-US"/>
        </a:p>
      </dgm:t>
    </dgm:pt>
    <dgm:pt modelId="{8011D500-5ABF-487A-A413-3C30DF793C3B}">
      <dgm:prSet/>
      <dgm:spPr/>
      <dgm:t>
        <a:bodyPr/>
        <a:lstStyle/>
        <a:p>
          <a:r>
            <a:rPr lang="en-US" b="1" dirty="0"/>
            <a:t>Baja </a:t>
          </a:r>
          <a:r>
            <a:rPr lang="en-US" b="1" dirty="0" err="1"/>
            <a:t>densidad</a:t>
          </a:r>
          <a:r>
            <a:rPr lang="en-US" b="1" dirty="0"/>
            <a:t> mineral </a:t>
          </a:r>
          <a:r>
            <a:rPr lang="en-US" b="1" dirty="0" err="1"/>
            <a:t>ósea</a:t>
          </a:r>
          <a:endParaRPr lang="en-US" dirty="0"/>
        </a:p>
      </dgm:t>
    </dgm:pt>
    <dgm:pt modelId="{95287CE4-BAED-4A17-99F3-6E49616EFE11}" type="parTrans" cxnId="{098CD666-1669-408B-913F-427784D58FA9}">
      <dgm:prSet/>
      <dgm:spPr/>
      <dgm:t>
        <a:bodyPr/>
        <a:lstStyle/>
        <a:p>
          <a:endParaRPr lang="en-US"/>
        </a:p>
      </dgm:t>
    </dgm:pt>
    <dgm:pt modelId="{373D227C-C03E-4E17-8DF7-570821F7FE03}" type="sibTrans" cxnId="{098CD666-1669-408B-913F-427784D58FA9}">
      <dgm:prSet/>
      <dgm:spPr/>
      <dgm:t>
        <a:bodyPr/>
        <a:lstStyle/>
        <a:p>
          <a:endParaRPr lang="en-US"/>
        </a:p>
      </dgm:t>
    </dgm:pt>
    <dgm:pt modelId="{83ACC4BD-6184-4049-B749-458F29E0B46E}">
      <dgm:prSet/>
      <dgm:spPr/>
      <dgm:t>
        <a:bodyPr/>
        <a:lstStyle/>
        <a:p>
          <a:r>
            <a:rPr lang="en-US" b="1" dirty="0"/>
            <a:t>Hair Loss and Alopecia</a:t>
          </a:r>
          <a:endParaRPr lang="en-US" dirty="0"/>
        </a:p>
      </dgm:t>
    </dgm:pt>
    <dgm:pt modelId="{78E6E77F-4570-4283-806B-7932899E6815}" type="parTrans" cxnId="{79895A07-FBD9-45CE-BBAA-6BF6275D5EBE}">
      <dgm:prSet/>
      <dgm:spPr/>
      <dgm:t>
        <a:bodyPr/>
        <a:lstStyle/>
        <a:p>
          <a:endParaRPr lang="en-US"/>
        </a:p>
      </dgm:t>
    </dgm:pt>
    <dgm:pt modelId="{500E6AEF-C192-43B2-B468-214FBFE88163}" type="sibTrans" cxnId="{79895A07-FBD9-45CE-BBAA-6BF6275D5EBE}">
      <dgm:prSet/>
      <dgm:spPr/>
      <dgm:t>
        <a:bodyPr/>
        <a:lstStyle/>
        <a:p>
          <a:endParaRPr lang="en-US"/>
        </a:p>
      </dgm:t>
    </dgm:pt>
    <dgm:pt modelId="{449D63DD-82E0-C343-B401-5EC77CFD8B45}" type="pres">
      <dgm:prSet presAssocID="{5A2A5CEC-21AA-4D41-8723-1F0451E4BE6D}" presName="diagram" presStyleCnt="0">
        <dgm:presLayoutVars>
          <dgm:dir/>
          <dgm:resizeHandles val="exact"/>
        </dgm:presLayoutVars>
      </dgm:prSet>
      <dgm:spPr/>
    </dgm:pt>
    <dgm:pt modelId="{BB4135DB-D0BA-164F-B9A3-60D35A9E6F2B}" type="pres">
      <dgm:prSet presAssocID="{E9ECBEAF-D620-41AC-88A8-F521F2313CF1}" presName="node" presStyleLbl="node1" presStyleIdx="0" presStyleCnt="8">
        <dgm:presLayoutVars>
          <dgm:bulletEnabled val="1"/>
        </dgm:presLayoutVars>
      </dgm:prSet>
      <dgm:spPr/>
    </dgm:pt>
    <dgm:pt modelId="{6B646DBE-0E4E-4343-BBDC-B2F2AB5296FE}" type="pres">
      <dgm:prSet presAssocID="{CC1917E3-044A-47A5-9D0C-34C57CDA6E01}" presName="sibTrans" presStyleCnt="0"/>
      <dgm:spPr/>
    </dgm:pt>
    <dgm:pt modelId="{8BBBCAE0-8696-5B43-9D94-676F7F2A4FBE}" type="pres">
      <dgm:prSet presAssocID="{B95D1AA4-4AC3-4D7D-844C-6E1608873112}" presName="node" presStyleLbl="node1" presStyleIdx="1" presStyleCnt="8">
        <dgm:presLayoutVars>
          <dgm:bulletEnabled val="1"/>
        </dgm:presLayoutVars>
      </dgm:prSet>
      <dgm:spPr/>
    </dgm:pt>
    <dgm:pt modelId="{56C21BAD-D0A4-3647-A46D-FB3E954BDE13}" type="pres">
      <dgm:prSet presAssocID="{F050FFA7-5453-49E0-A82B-B0C15AFE9795}" presName="sibTrans" presStyleCnt="0"/>
      <dgm:spPr/>
    </dgm:pt>
    <dgm:pt modelId="{C78DB5F6-BB7B-D84C-9FA3-B76CD24E54E5}" type="pres">
      <dgm:prSet presAssocID="{FB6B401F-CF80-4483-8C6C-130F5016472E}" presName="node" presStyleLbl="node1" presStyleIdx="2" presStyleCnt="8">
        <dgm:presLayoutVars>
          <dgm:bulletEnabled val="1"/>
        </dgm:presLayoutVars>
      </dgm:prSet>
      <dgm:spPr/>
    </dgm:pt>
    <dgm:pt modelId="{F0A23838-0C5A-414C-B16B-F48FE8D1F417}" type="pres">
      <dgm:prSet presAssocID="{E2CBA623-462B-43AE-9591-E4E174C26786}" presName="sibTrans" presStyleCnt="0"/>
      <dgm:spPr/>
    </dgm:pt>
    <dgm:pt modelId="{B013E4F9-4374-C845-AE84-01D3D6752425}" type="pres">
      <dgm:prSet presAssocID="{8EF07CA1-A373-4365-A29A-A46F7ABD0B04}" presName="node" presStyleLbl="node1" presStyleIdx="3" presStyleCnt="8">
        <dgm:presLayoutVars>
          <dgm:bulletEnabled val="1"/>
        </dgm:presLayoutVars>
      </dgm:prSet>
      <dgm:spPr/>
    </dgm:pt>
    <dgm:pt modelId="{E2A62CEB-6F1C-A949-B91C-4AA820B123EA}" type="pres">
      <dgm:prSet presAssocID="{B4BC03BE-ED3A-4D40-82E0-619D082587ED}" presName="sibTrans" presStyleCnt="0"/>
      <dgm:spPr/>
    </dgm:pt>
    <dgm:pt modelId="{98EAD6BE-5B64-7243-BB9C-2CC3EC60CE36}" type="pres">
      <dgm:prSet presAssocID="{6D574819-4E53-4E64-A940-0FCC7E54209A}" presName="node" presStyleLbl="node1" presStyleIdx="4" presStyleCnt="8">
        <dgm:presLayoutVars>
          <dgm:bulletEnabled val="1"/>
        </dgm:presLayoutVars>
      </dgm:prSet>
      <dgm:spPr/>
    </dgm:pt>
    <dgm:pt modelId="{30CBFE71-409A-D648-A09E-DA80E5AB5A4E}" type="pres">
      <dgm:prSet presAssocID="{09ED881C-3005-4A45-A76B-D6644D29D398}" presName="sibTrans" presStyleCnt="0"/>
      <dgm:spPr/>
    </dgm:pt>
    <dgm:pt modelId="{7FAAF26B-0C15-7C44-9B75-A99D639E0F17}" type="pres">
      <dgm:prSet presAssocID="{90BAAE4E-7427-43B4-9DDB-C999D4D98F87}" presName="node" presStyleLbl="node1" presStyleIdx="5" presStyleCnt="8">
        <dgm:presLayoutVars>
          <dgm:bulletEnabled val="1"/>
        </dgm:presLayoutVars>
      </dgm:prSet>
      <dgm:spPr/>
    </dgm:pt>
    <dgm:pt modelId="{BF11E0BE-BE96-6D4C-B815-A4DE3284F9AF}" type="pres">
      <dgm:prSet presAssocID="{A653E3E3-2B7F-4A78-BA13-E00A30653F83}" presName="sibTrans" presStyleCnt="0"/>
      <dgm:spPr/>
    </dgm:pt>
    <dgm:pt modelId="{425B5538-A897-8246-A18A-019D06F3582B}" type="pres">
      <dgm:prSet presAssocID="{8011D500-5ABF-487A-A413-3C30DF793C3B}" presName="node" presStyleLbl="node1" presStyleIdx="6" presStyleCnt="8">
        <dgm:presLayoutVars>
          <dgm:bulletEnabled val="1"/>
        </dgm:presLayoutVars>
      </dgm:prSet>
      <dgm:spPr/>
    </dgm:pt>
    <dgm:pt modelId="{715FD231-0099-4240-B0ED-2BC156BBD4BC}" type="pres">
      <dgm:prSet presAssocID="{373D227C-C03E-4E17-8DF7-570821F7FE03}" presName="sibTrans" presStyleCnt="0"/>
      <dgm:spPr/>
    </dgm:pt>
    <dgm:pt modelId="{9B9528E9-9ABB-E641-BACC-C023CEC6D1D3}" type="pres">
      <dgm:prSet presAssocID="{83ACC4BD-6184-4049-B749-458F29E0B46E}" presName="node" presStyleLbl="node1" presStyleIdx="7" presStyleCnt="8">
        <dgm:presLayoutVars>
          <dgm:bulletEnabled val="1"/>
        </dgm:presLayoutVars>
      </dgm:prSet>
      <dgm:spPr/>
    </dgm:pt>
  </dgm:ptLst>
  <dgm:cxnLst>
    <dgm:cxn modelId="{79895A07-FBD9-45CE-BBAA-6BF6275D5EBE}" srcId="{5A2A5CEC-21AA-4D41-8723-1F0451E4BE6D}" destId="{83ACC4BD-6184-4049-B749-458F29E0B46E}" srcOrd="7" destOrd="0" parTransId="{78E6E77F-4570-4283-806B-7932899E6815}" sibTransId="{500E6AEF-C192-43B2-B468-214FBFE88163}"/>
    <dgm:cxn modelId="{1F906C10-93BC-4B3E-8334-30B37690A26E}" srcId="{5A2A5CEC-21AA-4D41-8723-1F0451E4BE6D}" destId="{B95D1AA4-4AC3-4D7D-844C-6E1608873112}" srcOrd="1" destOrd="0" parTransId="{57CB23BD-211B-4D58-B4C0-347AFB28E23B}" sibTransId="{F050FFA7-5453-49E0-A82B-B0C15AFE9795}"/>
    <dgm:cxn modelId="{17AC611D-5674-9647-9C34-0C47B24376C1}" type="presOf" srcId="{8011D500-5ABF-487A-A413-3C30DF793C3B}" destId="{425B5538-A897-8246-A18A-019D06F3582B}" srcOrd="0" destOrd="0" presId="urn:microsoft.com/office/officeart/2005/8/layout/default"/>
    <dgm:cxn modelId="{FAEDA830-1ADA-4344-A0B7-544E23DF36CC}" type="presOf" srcId="{90BAAE4E-7427-43B4-9DDB-C999D4D98F87}" destId="{7FAAF26B-0C15-7C44-9B75-A99D639E0F17}" srcOrd="0" destOrd="0" presId="urn:microsoft.com/office/officeart/2005/8/layout/default"/>
    <dgm:cxn modelId="{05F03F34-8E43-4CA6-ABA4-F5D7470D3090}" srcId="{5A2A5CEC-21AA-4D41-8723-1F0451E4BE6D}" destId="{6D574819-4E53-4E64-A940-0FCC7E54209A}" srcOrd="4" destOrd="0" parTransId="{005D989F-BF2E-4D8C-A654-750E33677040}" sibTransId="{09ED881C-3005-4A45-A76B-D6644D29D398}"/>
    <dgm:cxn modelId="{098CD666-1669-408B-913F-427784D58FA9}" srcId="{5A2A5CEC-21AA-4D41-8723-1F0451E4BE6D}" destId="{8011D500-5ABF-487A-A413-3C30DF793C3B}" srcOrd="6" destOrd="0" parTransId="{95287CE4-BAED-4A17-99F3-6E49616EFE11}" sibTransId="{373D227C-C03E-4E17-8DF7-570821F7FE03}"/>
    <dgm:cxn modelId="{8A48576A-424A-7D4B-AAF1-2E7AA6E172BD}" type="presOf" srcId="{8EF07CA1-A373-4365-A29A-A46F7ABD0B04}" destId="{B013E4F9-4374-C845-AE84-01D3D6752425}" srcOrd="0" destOrd="0" presId="urn:microsoft.com/office/officeart/2005/8/layout/default"/>
    <dgm:cxn modelId="{EEF6AA6D-1F19-3B45-A225-C5473EF212F7}" type="presOf" srcId="{5A2A5CEC-21AA-4D41-8723-1F0451E4BE6D}" destId="{449D63DD-82E0-C343-B401-5EC77CFD8B45}" srcOrd="0" destOrd="0" presId="urn:microsoft.com/office/officeart/2005/8/layout/default"/>
    <dgm:cxn modelId="{0F9AAC90-E643-9940-8CA2-BED0D2A195B0}" type="presOf" srcId="{B95D1AA4-4AC3-4D7D-844C-6E1608873112}" destId="{8BBBCAE0-8696-5B43-9D94-676F7F2A4FBE}" srcOrd="0" destOrd="0" presId="urn:microsoft.com/office/officeart/2005/8/layout/default"/>
    <dgm:cxn modelId="{9397389C-0310-46AD-9939-63F12ADCFA9B}" srcId="{5A2A5CEC-21AA-4D41-8723-1F0451E4BE6D}" destId="{E9ECBEAF-D620-41AC-88A8-F521F2313CF1}" srcOrd="0" destOrd="0" parTransId="{7AA0B75C-A76B-4865-AA5C-18C802E23E61}" sibTransId="{CC1917E3-044A-47A5-9D0C-34C57CDA6E01}"/>
    <dgm:cxn modelId="{F2081BA7-59B5-424A-B397-3180D0531406}" type="presOf" srcId="{6D574819-4E53-4E64-A940-0FCC7E54209A}" destId="{98EAD6BE-5B64-7243-BB9C-2CC3EC60CE36}" srcOrd="0" destOrd="0" presId="urn:microsoft.com/office/officeart/2005/8/layout/default"/>
    <dgm:cxn modelId="{F926ABAA-3EAA-43C9-98BA-0F01472D9CF7}" srcId="{5A2A5CEC-21AA-4D41-8723-1F0451E4BE6D}" destId="{90BAAE4E-7427-43B4-9DDB-C999D4D98F87}" srcOrd="5" destOrd="0" parTransId="{2EF0D1D8-E4F7-4244-A0BC-FA6EDC367D1F}" sibTransId="{A653E3E3-2B7F-4A78-BA13-E00A30653F83}"/>
    <dgm:cxn modelId="{29AAECB5-FE85-8147-BE8D-2B8B5DF1D3E0}" type="presOf" srcId="{FB6B401F-CF80-4483-8C6C-130F5016472E}" destId="{C78DB5F6-BB7B-D84C-9FA3-B76CD24E54E5}" srcOrd="0" destOrd="0" presId="urn:microsoft.com/office/officeart/2005/8/layout/default"/>
    <dgm:cxn modelId="{23DDEACD-37FB-3341-8F33-10AE45304DAF}" type="presOf" srcId="{E9ECBEAF-D620-41AC-88A8-F521F2313CF1}" destId="{BB4135DB-D0BA-164F-B9A3-60D35A9E6F2B}" srcOrd="0" destOrd="0" presId="urn:microsoft.com/office/officeart/2005/8/layout/default"/>
    <dgm:cxn modelId="{39E530E2-13F9-4F84-9474-A45EF8CF490D}" srcId="{5A2A5CEC-21AA-4D41-8723-1F0451E4BE6D}" destId="{8EF07CA1-A373-4365-A29A-A46F7ABD0B04}" srcOrd="3" destOrd="0" parTransId="{23D9D2AE-30BA-4B33-A18F-7080DD99E6FF}" sibTransId="{B4BC03BE-ED3A-4D40-82E0-619D082587ED}"/>
    <dgm:cxn modelId="{29D0C1E7-2BA1-B942-BDCC-502174C5717F}" type="presOf" srcId="{83ACC4BD-6184-4049-B749-458F29E0B46E}" destId="{9B9528E9-9ABB-E641-BACC-C023CEC6D1D3}" srcOrd="0" destOrd="0" presId="urn:microsoft.com/office/officeart/2005/8/layout/default"/>
    <dgm:cxn modelId="{B5EA18F5-E5A9-444C-8786-09A98C228138}" srcId="{5A2A5CEC-21AA-4D41-8723-1F0451E4BE6D}" destId="{FB6B401F-CF80-4483-8C6C-130F5016472E}" srcOrd="2" destOrd="0" parTransId="{65D93AA8-191A-468E-A617-6E20E70536CF}" sibTransId="{E2CBA623-462B-43AE-9591-E4E174C26786}"/>
    <dgm:cxn modelId="{FD39C3E0-0D86-B14B-98BE-2046BE7F605B}" type="presParOf" srcId="{449D63DD-82E0-C343-B401-5EC77CFD8B45}" destId="{BB4135DB-D0BA-164F-B9A3-60D35A9E6F2B}" srcOrd="0" destOrd="0" presId="urn:microsoft.com/office/officeart/2005/8/layout/default"/>
    <dgm:cxn modelId="{72465C47-85CE-2949-9FB3-B6932A533802}" type="presParOf" srcId="{449D63DD-82E0-C343-B401-5EC77CFD8B45}" destId="{6B646DBE-0E4E-4343-BBDC-B2F2AB5296FE}" srcOrd="1" destOrd="0" presId="urn:microsoft.com/office/officeart/2005/8/layout/default"/>
    <dgm:cxn modelId="{40990A8D-97F0-5944-9076-94EBD97C2F56}" type="presParOf" srcId="{449D63DD-82E0-C343-B401-5EC77CFD8B45}" destId="{8BBBCAE0-8696-5B43-9D94-676F7F2A4FBE}" srcOrd="2" destOrd="0" presId="urn:microsoft.com/office/officeart/2005/8/layout/default"/>
    <dgm:cxn modelId="{EABD7DC8-DB85-FE43-B021-0A081A88640E}" type="presParOf" srcId="{449D63DD-82E0-C343-B401-5EC77CFD8B45}" destId="{56C21BAD-D0A4-3647-A46D-FB3E954BDE13}" srcOrd="3" destOrd="0" presId="urn:microsoft.com/office/officeart/2005/8/layout/default"/>
    <dgm:cxn modelId="{3D258511-2145-D34D-BC37-83CEA0EC5E64}" type="presParOf" srcId="{449D63DD-82E0-C343-B401-5EC77CFD8B45}" destId="{C78DB5F6-BB7B-D84C-9FA3-B76CD24E54E5}" srcOrd="4" destOrd="0" presId="urn:microsoft.com/office/officeart/2005/8/layout/default"/>
    <dgm:cxn modelId="{BACE27B1-926E-BC4C-ADE3-77918EF0D339}" type="presParOf" srcId="{449D63DD-82E0-C343-B401-5EC77CFD8B45}" destId="{F0A23838-0C5A-414C-B16B-F48FE8D1F417}" srcOrd="5" destOrd="0" presId="urn:microsoft.com/office/officeart/2005/8/layout/default"/>
    <dgm:cxn modelId="{0B7C9ABB-60FB-3148-A9C9-253063783F67}" type="presParOf" srcId="{449D63DD-82E0-C343-B401-5EC77CFD8B45}" destId="{B013E4F9-4374-C845-AE84-01D3D6752425}" srcOrd="6" destOrd="0" presId="urn:microsoft.com/office/officeart/2005/8/layout/default"/>
    <dgm:cxn modelId="{91A825F6-1BAF-8D45-A253-047AA4233B63}" type="presParOf" srcId="{449D63DD-82E0-C343-B401-5EC77CFD8B45}" destId="{E2A62CEB-6F1C-A949-B91C-4AA820B123EA}" srcOrd="7" destOrd="0" presId="urn:microsoft.com/office/officeart/2005/8/layout/default"/>
    <dgm:cxn modelId="{77804C6C-15D2-A044-BB43-024C34625CEB}" type="presParOf" srcId="{449D63DD-82E0-C343-B401-5EC77CFD8B45}" destId="{98EAD6BE-5B64-7243-BB9C-2CC3EC60CE36}" srcOrd="8" destOrd="0" presId="urn:microsoft.com/office/officeart/2005/8/layout/default"/>
    <dgm:cxn modelId="{29B9EF4D-CA8C-6846-9F99-1F788A3BAADB}" type="presParOf" srcId="{449D63DD-82E0-C343-B401-5EC77CFD8B45}" destId="{30CBFE71-409A-D648-A09E-DA80E5AB5A4E}" srcOrd="9" destOrd="0" presId="urn:microsoft.com/office/officeart/2005/8/layout/default"/>
    <dgm:cxn modelId="{3B45DD41-DFAA-D544-AFDB-6FC23FDBE7A7}" type="presParOf" srcId="{449D63DD-82E0-C343-B401-5EC77CFD8B45}" destId="{7FAAF26B-0C15-7C44-9B75-A99D639E0F17}" srcOrd="10" destOrd="0" presId="urn:microsoft.com/office/officeart/2005/8/layout/default"/>
    <dgm:cxn modelId="{7B591FE2-811E-054F-B1B7-1D4C6314B8CB}" type="presParOf" srcId="{449D63DD-82E0-C343-B401-5EC77CFD8B45}" destId="{BF11E0BE-BE96-6D4C-B815-A4DE3284F9AF}" srcOrd="11" destOrd="0" presId="urn:microsoft.com/office/officeart/2005/8/layout/default"/>
    <dgm:cxn modelId="{91688456-5943-C44A-862C-7979F9369225}" type="presParOf" srcId="{449D63DD-82E0-C343-B401-5EC77CFD8B45}" destId="{425B5538-A897-8246-A18A-019D06F3582B}" srcOrd="12" destOrd="0" presId="urn:microsoft.com/office/officeart/2005/8/layout/default"/>
    <dgm:cxn modelId="{D3BC564D-6846-9B43-9743-8BB50D19786C}" type="presParOf" srcId="{449D63DD-82E0-C343-B401-5EC77CFD8B45}" destId="{715FD231-0099-4240-B0ED-2BC156BBD4BC}" srcOrd="13" destOrd="0" presId="urn:microsoft.com/office/officeart/2005/8/layout/default"/>
    <dgm:cxn modelId="{C4E6BC46-2FCD-D54C-8D05-64390E67289E}" type="presParOf" srcId="{449D63DD-82E0-C343-B401-5EC77CFD8B45}" destId="{9B9528E9-9ABB-E641-BACC-C023CEC6D1D3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E34429-59B1-BE4C-9D60-6F9D775E95F3}">
      <dsp:nvSpPr>
        <dsp:cNvPr id="0" name=""/>
        <dsp:cNvSpPr/>
      </dsp:nvSpPr>
      <dsp:spPr>
        <a:xfrm>
          <a:off x="0" y="2411"/>
          <a:ext cx="4718785" cy="10614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NUESTRA META ES EDUCAR </a:t>
          </a:r>
        </a:p>
      </dsp:txBody>
      <dsp:txXfrm>
        <a:off x="51814" y="54225"/>
        <a:ext cx="4615157" cy="957778"/>
      </dsp:txXfrm>
    </dsp:sp>
    <dsp:sp modelId="{F92B0058-76EE-4C40-B696-7A9BB40D98B3}">
      <dsp:nvSpPr>
        <dsp:cNvPr id="0" name=""/>
        <dsp:cNvSpPr/>
      </dsp:nvSpPr>
      <dsp:spPr>
        <a:xfrm>
          <a:off x="0" y="1118537"/>
          <a:ext cx="4718785" cy="1061406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Como </a:t>
          </a:r>
          <a:r>
            <a:rPr lang="en-US" sz="1900" kern="1200" dirty="0" err="1"/>
            <a:t>cuidar</a:t>
          </a:r>
          <a:r>
            <a:rPr lang="en-US" sz="1900" kern="1200" dirty="0"/>
            <a:t> </a:t>
          </a:r>
          <a:r>
            <a:rPr lang="en-US" sz="1900" kern="1200" dirty="0" err="1"/>
            <a:t>mejor</a:t>
          </a:r>
          <a:r>
            <a:rPr lang="en-US" sz="1900" kern="1200" dirty="0"/>
            <a:t> </a:t>
          </a:r>
          <a:r>
            <a:rPr lang="en-US" sz="1900" kern="1200" dirty="0" err="1"/>
            <a:t>tu</a:t>
          </a:r>
          <a:r>
            <a:rPr lang="en-US" sz="1900" kern="1200" dirty="0"/>
            <a:t> </a:t>
          </a:r>
          <a:r>
            <a:rPr lang="en-US" sz="1900" kern="1200" dirty="0" err="1"/>
            <a:t>cuerpo</a:t>
          </a:r>
          <a:endParaRPr lang="en-US" sz="1900" kern="1200" dirty="0"/>
        </a:p>
      </dsp:txBody>
      <dsp:txXfrm>
        <a:off x="51814" y="1170351"/>
        <a:ext cx="4615157" cy="957778"/>
      </dsp:txXfrm>
    </dsp:sp>
    <dsp:sp modelId="{4A73EB35-A480-4944-A608-3607151FEEEE}">
      <dsp:nvSpPr>
        <dsp:cNvPr id="0" name=""/>
        <dsp:cNvSpPr/>
      </dsp:nvSpPr>
      <dsp:spPr>
        <a:xfrm>
          <a:off x="0" y="2234664"/>
          <a:ext cx="4718785" cy="1061406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Porque</a:t>
          </a:r>
          <a:r>
            <a:rPr lang="en-US" sz="1900" kern="1200" dirty="0"/>
            <a:t> </a:t>
          </a:r>
          <a:r>
            <a:rPr lang="en-US" sz="1900" kern="1200" dirty="0" err="1"/>
            <a:t>suplementos</a:t>
          </a:r>
          <a:r>
            <a:rPr lang="en-US" sz="1900" kern="1200" dirty="0"/>
            <a:t> de </a:t>
          </a:r>
          <a:r>
            <a:rPr lang="en-US" sz="1900" kern="1200" dirty="0" err="1"/>
            <a:t>alta</a:t>
          </a:r>
          <a:r>
            <a:rPr lang="en-US" sz="1900" kern="1200" dirty="0"/>
            <a:t> </a:t>
          </a:r>
          <a:r>
            <a:rPr lang="en-US" sz="1900" kern="1200" dirty="0" err="1"/>
            <a:t>calidad</a:t>
          </a:r>
          <a:r>
            <a:rPr lang="en-US" sz="1900" kern="1200" dirty="0"/>
            <a:t> son </a:t>
          </a:r>
          <a:r>
            <a:rPr lang="en-US" sz="1900" kern="1200" dirty="0" err="1"/>
            <a:t>importantes</a:t>
          </a:r>
          <a:endParaRPr lang="en-US" sz="1900" kern="1200" dirty="0"/>
        </a:p>
      </dsp:txBody>
      <dsp:txXfrm>
        <a:off x="51814" y="2286478"/>
        <a:ext cx="4615157" cy="957778"/>
      </dsp:txXfrm>
    </dsp:sp>
    <dsp:sp modelId="{949DE1BB-F3D8-D44F-BC95-65895AB9211F}">
      <dsp:nvSpPr>
        <dsp:cNvPr id="0" name=""/>
        <dsp:cNvSpPr/>
      </dsp:nvSpPr>
      <dsp:spPr>
        <a:xfrm>
          <a:off x="0" y="3350790"/>
          <a:ext cx="4718785" cy="1061406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“Tu </a:t>
          </a:r>
          <a:r>
            <a:rPr lang="en-US" sz="1900" kern="1200" dirty="0" err="1"/>
            <a:t>cuerpo</a:t>
          </a:r>
          <a:r>
            <a:rPr lang="en-US" sz="1900" kern="1200" dirty="0"/>
            <a:t> </a:t>
          </a:r>
          <a:r>
            <a:rPr lang="en-US" sz="1900" kern="1200" dirty="0" err="1"/>
            <a:t>te</a:t>
          </a:r>
          <a:r>
            <a:rPr lang="en-US" sz="1900" kern="1200" dirty="0"/>
            <a:t> </a:t>
          </a:r>
          <a:r>
            <a:rPr lang="en-US" sz="1900" kern="1200" dirty="0" err="1"/>
            <a:t>esta</a:t>
          </a:r>
          <a:r>
            <a:rPr lang="en-US" sz="1900" kern="1200" dirty="0"/>
            <a:t> </a:t>
          </a:r>
          <a:r>
            <a:rPr lang="en-US" sz="1900" kern="1200" dirty="0" err="1"/>
            <a:t>hablando</a:t>
          </a:r>
          <a:r>
            <a:rPr lang="en-US" sz="1900" kern="1200" dirty="0"/>
            <a:t>, lo </a:t>
          </a:r>
          <a:r>
            <a:rPr lang="en-US" sz="1900" kern="1200" dirty="0" err="1"/>
            <a:t>estas</a:t>
          </a:r>
          <a:r>
            <a:rPr lang="en-US" sz="1900" kern="1200" dirty="0"/>
            <a:t> </a:t>
          </a:r>
          <a:r>
            <a:rPr lang="en-US" sz="1900" kern="1200" dirty="0" err="1"/>
            <a:t>escuchando</a:t>
          </a:r>
          <a:r>
            <a:rPr lang="en-US" sz="1900" kern="1200" dirty="0"/>
            <a:t>?”</a:t>
          </a:r>
        </a:p>
      </dsp:txBody>
      <dsp:txXfrm>
        <a:off x="51814" y="3402604"/>
        <a:ext cx="4615157" cy="957778"/>
      </dsp:txXfrm>
    </dsp:sp>
    <dsp:sp modelId="{2FA0E758-7BC6-374C-944D-EF849B348EE1}">
      <dsp:nvSpPr>
        <dsp:cNvPr id="0" name=""/>
        <dsp:cNvSpPr/>
      </dsp:nvSpPr>
      <dsp:spPr>
        <a:xfrm>
          <a:off x="0" y="4466917"/>
          <a:ext cx="4718785" cy="106140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Descargo</a:t>
          </a:r>
          <a:r>
            <a:rPr lang="en-US" sz="1900" kern="1200" dirty="0"/>
            <a:t> de </a:t>
          </a:r>
          <a:r>
            <a:rPr lang="en-US" sz="1900" kern="1200" dirty="0" err="1"/>
            <a:t>responsabilidad</a:t>
          </a:r>
          <a:r>
            <a:rPr lang="en-US" sz="1900" kern="1200" dirty="0"/>
            <a:t> : no </a:t>
          </a:r>
          <a:r>
            <a:rPr lang="en-US" sz="1900" kern="1200" dirty="0" err="1"/>
            <a:t>estamos</a:t>
          </a:r>
          <a:r>
            <a:rPr lang="en-US" sz="1900" kern="1200" dirty="0"/>
            <a:t> </a:t>
          </a:r>
          <a:r>
            <a:rPr lang="en-US" sz="1900" kern="1200" dirty="0" err="1"/>
            <a:t>aqui</a:t>
          </a:r>
          <a:r>
            <a:rPr lang="en-US" sz="1900" kern="1200" dirty="0"/>
            <a:t> para </a:t>
          </a:r>
          <a:r>
            <a:rPr lang="en-US" sz="1900" kern="1200" dirty="0" err="1"/>
            <a:t>diagnosticar</a:t>
          </a:r>
          <a:r>
            <a:rPr lang="en-US" sz="1900" kern="1200" dirty="0"/>
            <a:t>, tartar o </a:t>
          </a:r>
          <a:r>
            <a:rPr lang="en-US" sz="1900" kern="1200" dirty="0" err="1"/>
            <a:t>curar</a:t>
          </a:r>
          <a:r>
            <a:rPr lang="en-US" sz="1900" kern="1200" dirty="0"/>
            <a:t> </a:t>
          </a:r>
          <a:r>
            <a:rPr lang="en-US" sz="1900" kern="1200" dirty="0" err="1"/>
            <a:t>alguna</a:t>
          </a:r>
          <a:r>
            <a:rPr lang="en-US" sz="1900" kern="1200" dirty="0"/>
            <a:t> </a:t>
          </a:r>
          <a:r>
            <a:rPr lang="en-US" sz="1900" kern="1200" dirty="0" err="1"/>
            <a:t>enfermedad</a:t>
          </a:r>
          <a:endParaRPr lang="en-US" sz="1900" kern="1200" dirty="0"/>
        </a:p>
      </dsp:txBody>
      <dsp:txXfrm>
        <a:off x="51814" y="4518731"/>
        <a:ext cx="4615157" cy="9577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C63D0-0DC1-4FFB-B35B-9B1083B9FEC1}">
      <dsp:nvSpPr>
        <dsp:cNvPr id="0" name=""/>
        <dsp:cNvSpPr/>
      </dsp:nvSpPr>
      <dsp:spPr>
        <a:xfrm>
          <a:off x="444702" y="51100"/>
          <a:ext cx="980705" cy="9807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C30219-B4BD-4693-90DD-EF01C4F70666}">
      <dsp:nvSpPr>
        <dsp:cNvPr id="0" name=""/>
        <dsp:cNvSpPr/>
      </dsp:nvSpPr>
      <dsp:spPr>
        <a:xfrm>
          <a:off x="650650" y="257048"/>
          <a:ext cx="568809" cy="5688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9093C8D-9EF1-4DB9-B459-EAAE2781FC23}">
      <dsp:nvSpPr>
        <dsp:cNvPr id="0" name=""/>
        <dsp:cNvSpPr/>
      </dsp:nvSpPr>
      <dsp:spPr>
        <a:xfrm>
          <a:off x="1635559" y="51100"/>
          <a:ext cx="2311663" cy="980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Market America/shop.com</a:t>
          </a:r>
        </a:p>
      </dsp:txBody>
      <dsp:txXfrm>
        <a:off x="1635559" y="51100"/>
        <a:ext cx="2311663" cy="980705"/>
      </dsp:txXfrm>
    </dsp:sp>
    <dsp:sp modelId="{11B53872-F685-4324-A2D2-16781960FDBE}">
      <dsp:nvSpPr>
        <dsp:cNvPr id="0" name=""/>
        <dsp:cNvSpPr/>
      </dsp:nvSpPr>
      <dsp:spPr>
        <a:xfrm>
          <a:off x="4350012" y="51100"/>
          <a:ext cx="980705" cy="9807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6D2B29-B552-47A5-8DBA-1E48CF489A86}">
      <dsp:nvSpPr>
        <dsp:cNvPr id="0" name=""/>
        <dsp:cNvSpPr/>
      </dsp:nvSpPr>
      <dsp:spPr>
        <a:xfrm>
          <a:off x="4555961" y="257048"/>
          <a:ext cx="568809" cy="5688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FDB4B1-07DC-4386-AD0F-4BB6A22D5EB3}">
      <dsp:nvSpPr>
        <dsp:cNvPr id="0" name=""/>
        <dsp:cNvSpPr/>
      </dsp:nvSpPr>
      <dsp:spPr>
        <a:xfrm>
          <a:off x="5540869" y="51100"/>
          <a:ext cx="2311663" cy="980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Fundada</a:t>
          </a:r>
          <a:r>
            <a:rPr lang="en-US" sz="1200" kern="1200" dirty="0"/>
            <a:t>  </a:t>
          </a:r>
          <a:r>
            <a:rPr lang="en-US" sz="1200" kern="1200" dirty="0" err="1"/>
            <a:t>en</a:t>
          </a:r>
          <a:r>
            <a:rPr lang="en-US" sz="1200" kern="1200" dirty="0"/>
            <a:t> 1992, </a:t>
          </a:r>
          <a:r>
            <a:rPr lang="en-US" sz="1200" kern="1200" dirty="0" err="1"/>
            <a:t>basada</a:t>
          </a:r>
          <a:r>
            <a:rPr lang="en-US" sz="1200" kern="1200" dirty="0"/>
            <a:t> in Greensboro , NC</a:t>
          </a:r>
        </a:p>
      </dsp:txBody>
      <dsp:txXfrm>
        <a:off x="5540869" y="51100"/>
        <a:ext cx="2311663" cy="980705"/>
      </dsp:txXfrm>
    </dsp:sp>
    <dsp:sp modelId="{44BAA95F-AC78-4294-B2DC-0FFC35FC7B8B}">
      <dsp:nvSpPr>
        <dsp:cNvPr id="0" name=""/>
        <dsp:cNvSpPr/>
      </dsp:nvSpPr>
      <dsp:spPr>
        <a:xfrm>
          <a:off x="444702" y="1815948"/>
          <a:ext cx="980705" cy="98070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4C108D-108B-4598-88ED-121A68B013DF}">
      <dsp:nvSpPr>
        <dsp:cNvPr id="0" name=""/>
        <dsp:cNvSpPr/>
      </dsp:nvSpPr>
      <dsp:spPr>
        <a:xfrm>
          <a:off x="650650" y="2021896"/>
          <a:ext cx="568809" cy="5688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E3A46A6-72B5-490D-AF92-90C071E47C75}">
      <dsp:nvSpPr>
        <dsp:cNvPr id="0" name=""/>
        <dsp:cNvSpPr/>
      </dsp:nvSpPr>
      <dsp:spPr>
        <a:xfrm>
          <a:off x="1635559" y="1815948"/>
          <a:ext cx="2311663" cy="980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es una empresa global de representación e intermediación comercial de productos a través de Internet, especializada en el Marketing Uno a Uno.</a:t>
          </a:r>
          <a:endParaRPr lang="en-US" sz="1200" kern="1200" dirty="0"/>
        </a:p>
      </dsp:txBody>
      <dsp:txXfrm>
        <a:off x="1635559" y="1815948"/>
        <a:ext cx="2311663" cy="980705"/>
      </dsp:txXfrm>
    </dsp:sp>
    <dsp:sp modelId="{0D0F69FC-C9D3-4FAC-8B35-1AB5E5004F00}">
      <dsp:nvSpPr>
        <dsp:cNvPr id="0" name=""/>
        <dsp:cNvSpPr/>
      </dsp:nvSpPr>
      <dsp:spPr>
        <a:xfrm>
          <a:off x="4350012" y="1815948"/>
          <a:ext cx="980705" cy="98070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CD4B24-D255-415E-B7EB-DB1AA4E99DB6}">
      <dsp:nvSpPr>
        <dsp:cNvPr id="0" name=""/>
        <dsp:cNvSpPr/>
      </dsp:nvSpPr>
      <dsp:spPr>
        <a:xfrm>
          <a:off x="4555961" y="2021896"/>
          <a:ext cx="568809" cy="5688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C649A2-78C1-45BC-83E4-417D3A178128}">
      <dsp:nvSpPr>
        <dsp:cNvPr id="0" name=""/>
        <dsp:cNvSpPr/>
      </dsp:nvSpPr>
      <dsp:spPr>
        <a:xfrm>
          <a:off x="5540869" y="1815948"/>
          <a:ext cx="2311663" cy="980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Better Business Bureau       </a:t>
          </a:r>
          <a:r>
            <a:rPr lang="en-US" sz="1200" kern="1200" dirty="0" err="1"/>
            <a:t>calificacion</a:t>
          </a:r>
          <a:r>
            <a:rPr lang="en-US" sz="1200" kern="1200" dirty="0"/>
            <a:t>   A+</a:t>
          </a:r>
        </a:p>
      </dsp:txBody>
      <dsp:txXfrm>
        <a:off x="5540869" y="1815948"/>
        <a:ext cx="2311663" cy="980705"/>
      </dsp:txXfrm>
    </dsp:sp>
    <dsp:sp modelId="{C6C5FB98-6D03-47D1-8F06-3299C8FEE0C6}">
      <dsp:nvSpPr>
        <dsp:cNvPr id="0" name=""/>
        <dsp:cNvSpPr/>
      </dsp:nvSpPr>
      <dsp:spPr>
        <a:xfrm>
          <a:off x="444702" y="3580796"/>
          <a:ext cx="980705" cy="98070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7A63EE-7EB8-416D-8DED-B7C5129EFED5}">
      <dsp:nvSpPr>
        <dsp:cNvPr id="0" name=""/>
        <dsp:cNvSpPr/>
      </dsp:nvSpPr>
      <dsp:spPr>
        <a:xfrm>
          <a:off x="650650" y="3786745"/>
          <a:ext cx="568809" cy="56880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6028811-7940-4CA2-BA08-07A0EB29C08C}">
      <dsp:nvSpPr>
        <dsp:cNvPr id="0" name=""/>
        <dsp:cNvSpPr/>
      </dsp:nvSpPr>
      <dsp:spPr>
        <a:xfrm>
          <a:off x="1635559" y="3580796"/>
          <a:ext cx="2311663" cy="980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Premio torch por </a:t>
          </a:r>
          <a:r>
            <a:rPr lang="es-ES" sz="1200" kern="1200" dirty="0"/>
            <a:t>Confianza • Rendimiento • Integridad</a:t>
          </a:r>
          <a:br>
            <a:rPr lang="es-ES" sz="1200" kern="1200" dirty="0"/>
          </a:br>
          <a:endParaRPr lang="en-US" sz="1200" kern="1200" dirty="0"/>
        </a:p>
      </dsp:txBody>
      <dsp:txXfrm>
        <a:off x="1635559" y="3580796"/>
        <a:ext cx="2311663" cy="980705"/>
      </dsp:txXfrm>
    </dsp:sp>
    <dsp:sp modelId="{D1222DFD-32AE-4B4E-824C-9DED9D70F831}">
      <dsp:nvSpPr>
        <dsp:cNvPr id="0" name=""/>
        <dsp:cNvSpPr/>
      </dsp:nvSpPr>
      <dsp:spPr>
        <a:xfrm>
          <a:off x="4350012" y="3580796"/>
          <a:ext cx="980705" cy="9807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3660D0-AEB3-48B2-A4CF-2B0FF7BE28BA}">
      <dsp:nvSpPr>
        <dsp:cNvPr id="0" name=""/>
        <dsp:cNvSpPr/>
      </dsp:nvSpPr>
      <dsp:spPr>
        <a:xfrm>
          <a:off x="4555961" y="3786745"/>
          <a:ext cx="568809" cy="56880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1F8DD74-97DA-4B90-98FA-04D14E153A3E}">
      <dsp:nvSpPr>
        <dsp:cNvPr id="0" name=""/>
        <dsp:cNvSpPr/>
      </dsp:nvSpPr>
      <dsp:spPr>
        <a:xfrm>
          <a:off x="5540869" y="3580796"/>
          <a:ext cx="2311663" cy="980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Mercado de </a:t>
          </a:r>
          <a:r>
            <a:rPr lang="en-US" sz="1200" kern="1200" dirty="0" err="1"/>
            <a:t>millon</a:t>
          </a:r>
          <a:r>
            <a:rPr lang="en-US" sz="1200" kern="1200" dirty="0"/>
            <a:t> de </a:t>
          </a:r>
          <a:r>
            <a:rPr lang="en-US" sz="1200" kern="1200" dirty="0" err="1"/>
            <a:t>dolares</a:t>
          </a:r>
          <a:endParaRPr lang="en-US" sz="1200" kern="1200" dirty="0"/>
        </a:p>
      </dsp:txBody>
      <dsp:txXfrm>
        <a:off x="5540869" y="3580796"/>
        <a:ext cx="2311663" cy="9807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23DE0-3018-1144-A874-4A7BB0100F40}">
      <dsp:nvSpPr>
        <dsp:cNvPr id="0" name=""/>
        <dsp:cNvSpPr/>
      </dsp:nvSpPr>
      <dsp:spPr>
        <a:xfrm>
          <a:off x="0" y="0"/>
          <a:ext cx="6309360" cy="9575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La </a:t>
          </a:r>
          <a:r>
            <a:rPr lang="en-US" sz="2500" b="1" kern="1200" dirty="0" err="1"/>
            <a:t>Asociacion</a:t>
          </a:r>
          <a:r>
            <a:rPr lang="en-US" sz="2500" b="1" kern="1200" dirty="0"/>
            <a:t> Medica Americana (AMA) ha </a:t>
          </a:r>
          <a:r>
            <a:rPr lang="en-US" sz="2500" b="1" kern="1200" dirty="0" err="1"/>
            <a:t>determinado</a:t>
          </a:r>
          <a:r>
            <a:rPr lang="en-US" sz="2500" b="1" kern="1200" dirty="0"/>
            <a:t> que:</a:t>
          </a:r>
          <a:endParaRPr lang="en-US" sz="2500" kern="1200" dirty="0"/>
        </a:p>
      </dsp:txBody>
      <dsp:txXfrm>
        <a:off x="28046" y="28046"/>
        <a:ext cx="5195164" cy="901467"/>
      </dsp:txXfrm>
    </dsp:sp>
    <dsp:sp modelId="{A5DB2BBD-8CC2-0B4C-A625-7DE7793DA53C}">
      <dsp:nvSpPr>
        <dsp:cNvPr id="0" name=""/>
        <dsp:cNvSpPr/>
      </dsp:nvSpPr>
      <dsp:spPr>
        <a:xfrm>
          <a:off x="528408" y="1131661"/>
          <a:ext cx="6309360" cy="9575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u="none" kern="1200" dirty="0"/>
            <a:t>Toma </a:t>
          </a:r>
          <a:r>
            <a:rPr lang="en-US" sz="2500" b="1" u="none" kern="1200" dirty="0" err="1"/>
            <a:t>insuficiente</a:t>
          </a:r>
          <a:r>
            <a:rPr lang="en-US" sz="2500" b="1" u="none" kern="1200" dirty="0"/>
            <a:t> de </a:t>
          </a:r>
          <a:r>
            <a:rPr lang="en-US" sz="2500" b="1" u="none" kern="1200" dirty="0" err="1"/>
            <a:t>Vitaminas</a:t>
          </a:r>
          <a:endParaRPr lang="en-US" sz="2500" u="none" kern="1200" dirty="0"/>
        </a:p>
      </dsp:txBody>
      <dsp:txXfrm>
        <a:off x="556454" y="1159707"/>
        <a:ext cx="5102445" cy="901467"/>
      </dsp:txXfrm>
    </dsp:sp>
    <dsp:sp modelId="{FB33E240-4E9F-E446-9940-64E82AE8D8B5}">
      <dsp:nvSpPr>
        <dsp:cNvPr id="0" name=""/>
        <dsp:cNvSpPr/>
      </dsp:nvSpPr>
      <dsp:spPr>
        <a:xfrm>
          <a:off x="1048931" y="2263322"/>
          <a:ext cx="6309360" cy="9575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u="none" kern="1200" dirty="0"/>
            <a:t>Una </a:t>
          </a:r>
          <a:r>
            <a:rPr lang="en-US" sz="2500" u="none" kern="1200" dirty="0" err="1"/>
            <a:t>dieta</a:t>
          </a:r>
          <a:r>
            <a:rPr lang="en-US" sz="2500" u="none" kern="1200" dirty="0"/>
            <a:t> </a:t>
          </a:r>
          <a:r>
            <a:rPr lang="en-US" sz="2500" u="none" kern="1200" dirty="0" err="1"/>
            <a:t>pobre</a:t>
          </a:r>
          <a:endParaRPr lang="en-US" sz="2500" u="none" kern="1200" dirty="0"/>
        </a:p>
      </dsp:txBody>
      <dsp:txXfrm>
        <a:off x="1076977" y="2291368"/>
        <a:ext cx="5110332" cy="901467"/>
      </dsp:txXfrm>
    </dsp:sp>
    <dsp:sp modelId="{1990A0CF-1890-B94B-9C00-DD45288A4039}">
      <dsp:nvSpPr>
        <dsp:cNvPr id="0" name=""/>
        <dsp:cNvSpPr/>
      </dsp:nvSpPr>
      <dsp:spPr>
        <a:xfrm>
          <a:off x="1577340" y="3394984"/>
          <a:ext cx="6309360" cy="9575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u="none" kern="1200" dirty="0" err="1"/>
            <a:t>Enfermedades</a:t>
          </a:r>
          <a:r>
            <a:rPr lang="en-US" sz="2500" u="none" kern="1200" dirty="0"/>
            <a:t> </a:t>
          </a:r>
          <a:r>
            <a:rPr lang="en-US" sz="2500" u="none" kern="1200" dirty="0" err="1"/>
            <a:t>cronicas</a:t>
          </a:r>
          <a:endParaRPr lang="en-US" sz="2500" u="none" kern="1200" dirty="0"/>
        </a:p>
      </dsp:txBody>
      <dsp:txXfrm>
        <a:off x="1605386" y="3423030"/>
        <a:ext cx="5102445" cy="901467"/>
      </dsp:txXfrm>
    </dsp:sp>
    <dsp:sp modelId="{88BCC021-1F3F-3646-9686-CE5D197E015E}">
      <dsp:nvSpPr>
        <dsp:cNvPr id="0" name=""/>
        <dsp:cNvSpPr/>
      </dsp:nvSpPr>
      <dsp:spPr>
        <a:xfrm>
          <a:off x="5686946" y="733403"/>
          <a:ext cx="622413" cy="62241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826989" y="733403"/>
        <a:ext cx="342327" cy="468366"/>
      </dsp:txXfrm>
    </dsp:sp>
    <dsp:sp modelId="{62178A81-3C85-D547-8E5B-F48BB272C38D}">
      <dsp:nvSpPr>
        <dsp:cNvPr id="0" name=""/>
        <dsp:cNvSpPr/>
      </dsp:nvSpPr>
      <dsp:spPr>
        <a:xfrm>
          <a:off x="6215355" y="1865065"/>
          <a:ext cx="622413" cy="62241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355398" y="1865065"/>
        <a:ext cx="342327" cy="468366"/>
      </dsp:txXfrm>
    </dsp:sp>
    <dsp:sp modelId="{8B51A53E-61A0-6A4E-93DA-B36E5E082A8D}">
      <dsp:nvSpPr>
        <dsp:cNvPr id="0" name=""/>
        <dsp:cNvSpPr/>
      </dsp:nvSpPr>
      <dsp:spPr>
        <a:xfrm>
          <a:off x="6735877" y="2996726"/>
          <a:ext cx="622413" cy="62241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875920" y="2996726"/>
        <a:ext cx="342327" cy="4683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4135DB-D0BA-164F-B9A3-60D35A9E6F2B}">
      <dsp:nvSpPr>
        <dsp:cNvPr id="0" name=""/>
        <dsp:cNvSpPr/>
      </dsp:nvSpPr>
      <dsp:spPr>
        <a:xfrm>
          <a:off x="468272" y="3745"/>
          <a:ext cx="2171923" cy="13031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Minimiza</a:t>
          </a:r>
          <a:r>
            <a:rPr lang="en-US" sz="2000" b="1" kern="1200" dirty="0"/>
            <a:t> la </a:t>
          </a:r>
          <a:r>
            <a:rPr lang="en-US" sz="2000" b="1" kern="1200"/>
            <a:t>functiones </a:t>
          </a:r>
          <a:r>
            <a:rPr lang="en-US" sz="2000" b="1" kern="1200" dirty="0"/>
            <a:t>del Sistema </a:t>
          </a:r>
          <a:r>
            <a:rPr lang="en-US" sz="2000" b="1" kern="1200" dirty="0" err="1"/>
            <a:t>inmunologico</a:t>
          </a:r>
          <a:endParaRPr lang="en-US" sz="2000" kern="1200" dirty="0"/>
        </a:p>
      </dsp:txBody>
      <dsp:txXfrm>
        <a:off x="468272" y="3745"/>
        <a:ext cx="2171923" cy="1303153"/>
      </dsp:txXfrm>
    </dsp:sp>
    <dsp:sp modelId="{8BBBCAE0-8696-5B43-9D94-676F7F2A4FBE}">
      <dsp:nvSpPr>
        <dsp:cNvPr id="0" name=""/>
        <dsp:cNvSpPr/>
      </dsp:nvSpPr>
      <dsp:spPr>
        <a:xfrm>
          <a:off x="2857388" y="3745"/>
          <a:ext cx="2171923" cy="13031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Dolores </a:t>
          </a:r>
          <a:r>
            <a:rPr lang="en-US" sz="2000" b="1" kern="1200" dirty="0" err="1"/>
            <a:t>cronicos</a:t>
          </a:r>
          <a:r>
            <a:rPr lang="en-US" sz="2000" b="1" kern="1200" dirty="0"/>
            <a:t> </a:t>
          </a:r>
          <a:r>
            <a:rPr lang="en-US" sz="2000" b="1" kern="1200" dirty="0" err="1"/>
            <a:t>en</a:t>
          </a:r>
          <a:r>
            <a:rPr lang="en-US" sz="2000" b="1" kern="1200" dirty="0"/>
            <a:t> </a:t>
          </a:r>
          <a:r>
            <a:rPr lang="en-US" sz="2000" b="1" kern="1200" dirty="0" err="1"/>
            <a:t>musculos</a:t>
          </a:r>
          <a:r>
            <a:rPr lang="en-US" sz="2000" b="1" kern="1200" dirty="0"/>
            <a:t> y </a:t>
          </a:r>
          <a:r>
            <a:rPr lang="en-US" sz="2000" b="1" kern="1200" dirty="0" err="1"/>
            <a:t>huesos</a:t>
          </a:r>
          <a:endParaRPr lang="en-US" sz="2000" kern="1200" dirty="0"/>
        </a:p>
      </dsp:txBody>
      <dsp:txXfrm>
        <a:off x="2857388" y="3745"/>
        <a:ext cx="2171923" cy="1303153"/>
      </dsp:txXfrm>
    </dsp:sp>
    <dsp:sp modelId="{C78DB5F6-BB7B-D84C-9FA3-B76CD24E54E5}">
      <dsp:nvSpPr>
        <dsp:cNvPr id="0" name=""/>
        <dsp:cNvSpPr/>
      </dsp:nvSpPr>
      <dsp:spPr>
        <a:xfrm>
          <a:off x="5246503" y="3745"/>
          <a:ext cx="2171923" cy="130315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Dolor </a:t>
          </a:r>
          <a:r>
            <a:rPr lang="en-US" sz="2000" b="1" kern="1200" dirty="0" err="1"/>
            <a:t>cronico</a:t>
          </a:r>
          <a:r>
            <a:rPr lang="en-US" sz="2000" b="1" kern="1200" dirty="0"/>
            <a:t> de la </a:t>
          </a:r>
          <a:r>
            <a:rPr lang="en-US" sz="2000" b="1" kern="1200" dirty="0" err="1"/>
            <a:t>espalda</a:t>
          </a:r>
          <a:endParaRPr lang="en-US" sz="2000" kern="1200" dirty="0"/>
        </a:p>
      </dsp:txBody>
      <dsp:txXfrm>
        <a:off x="5246503" y="3745"/>
        <a:ext cx="2171923" cy="1303153"/>
      </dsp:txXfrm>
    </dsp:sp>
    <dsp:sp modelId="{B013E4F9-4374-C845-AE84-01D3D6752425}">
      <dsp:nvSpPr>
        <dsp:cNvPr id="0" name=""/>
        <dsp:cNvSpPr/>
      </dsp:nvSpPr>
      <dsp:spPr>
        <a:xfrm>
          <a:off x="468272" y="1524092"/>
          <a:ext cx="2171923" cy="130315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Depresion</a:t>
          </a:r>
          <a:endParaRPr lang="en-US" sz="2000" kern="1200" dirty="0"/>
        </a:p>
      </dsp:txBody>
      <dsp:txXfrm>
        <a:off x="468272" y="1524092"/>
        <a:ext cx="2171923" cy="1303153"/>
      </dsp:txXfrm>
    </dsp:sp>
    <dsp:sp modelId="{98EAD6BE-5B64-7243-BB9C-2CC3EC60CE36}">
      <dsp:nvSpPr>
        <dsp:cNvPr id="0" name=""/>
        <dsp:cNvSpPr/>
      </dsp:nvSpPr>
      <dsp:spPr>
        <a:xfrm>
          <a:off x="2857388" y="1524092"/>
          <a:ext cx="2171923" cy="130315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Fatiga</a:t>
          </a:r>
          <a:r>
            <a:rPr lang="en-US" sz="2000" b="1" kern="1200" dirty="0"/>
            <a:t> y </a:t>
          </a:r>
          <a:r>
            <a:rPr lang="en-US" sz="2000" b="1" kern="1200" dirty="0" err="1"/>
            <a:t>cansancio</a:t>
          </a:r>
          <a:endParaRPr lang="en-US" sz="2000" kern="1200" dirty="0"/>
        </a:p>
      </dsp:txBody>
      <dsp:txXfrm>
        <a:off x="2857388" y="1524092"/>
        <a:ext cx="2171923" cy="1303153"/>
      </dsp:txXfrm>
    </dsp:sp>
    <dsp:sp modelId="{7FAAF26B-0C15-7C44-9B75-A99D639E0F17}">
      <dsp:nvSpPr>
        <dsp:cNvPr id="0" name=""/>
        <dsp:cNvSpPr/>
      </dsp:nvSpPr>
      <dsp:spPr>
        <a:xfrm>
          <a:off x="5246503" y="1524092"/>
          <a:ext cx="2171923" cy="13031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Lenta</a:t>
          </a:r>
          <a:r>
            <a:rPr lang="en-US" sz="2000" kern="1200" dirty="0"/>
            <a:t> </a:t>
          </a:r>
          <a:r>
            <a:rPr lang="en-US" sz="2000" kern="1200" dirty="0" err="1"/>
            <a:t>curacion</a:t>
          </a:r>
          <a:r>
            <a:rPr lang="en-US" sz="2000" kern="1200" dirty="0"/>
            <a:t> de </a:t>
          </a:r>
          <a:r>
            <a:rPr lang="en-US" sz="2000" kern="1200" dirty="0" err="1"/>
            <a:t>heridas</a:t>
          </a:r>
          <a:endParaRPr lang="en-US" sz="2000" kern="1200" dirty="0"/>
        </a:p>
      </dsp:txBody>
      <dsp:txXfrm>
        <a:off x="5246503" y="1524092"/>
        <a:ext cx="2171923" cy="1303153"/>
      </dsp:txXfrm>
    </dsp:sp>
    <dsp:sp modelId="{425B5538-A897-8246-A18A-019D06F3582B}">
      <dsp:nvSpPr>
        <dsp:cNvPr id="0" name=""/>
        <dsp:cNvSpPr/>
      </dsp:nvSpPr>
      <dsp:spPr>
        <a:xfrm>
          <a:off x="1662830" y="3044438"/>
          <a:ext cx="2171923" cy="13031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Baja </a:t>
          </a:r>
          <a:r>
            <a:rPr lang="en-US" sz="2000" b="1" kern="1200" dirty="0" err="1"/>
            <a:t>densidad</a:t>
          </a:r>
          <a:r>
            <a:rPr lang="en-US" sz="2000" b="1" kern="1200" dirty="0"/>
            <a:t> mineral </a:t>
          </a:r>
          <a:r>
            <a:rPr lang="en-US" sz="2000" b="1" kern="1200" dirty="0" err="1"/>
            <a:t>ósea</a:t>
          </a:r>
          <a:endParaRPr lang="en-US" sz="2000" kern="1200" dirty="0"/>
        </a:p>
      </dsp:txBody>
      <dsp:txXfrm>
        <a:off x="1662830" y="3044438"/>
        <a:ext cx="2171923" cy="1303153"/>
      </dsp:txXfrm>
    </dsp:sp>
    <dsp:sp modelId="{9B9528E9-9ABB-E641-BACC-C023CEC6D1D3}">
      <dsp:nvSpPr>
        <dsp:cNvPr id="0" name=""/>
        <dsp:cNvSpPr/>
      </dsp:nvSpPr>
      <dsp:spPr>
        <a:xfrm>
          <a:off x="4051946" y="3044438"/>
          <a:ext cx="2171923" cy="130315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Hair Loss and Alopecia</a:t>
          </a:r>
          <a:endParaRPr lang="en-US" sz="2000" kern="1200" dirty="0"/>
        </a:p>
      </dsp:txBody>
      <dsp:txXfrm>
        <a:off x="4051946" y="3044438"/>
        <a:ext cx="2171923" cy="13031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0" name="Shape 7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is all about </a:t>
            </a:r>
            <a:r>
              <a:rPr lang="en-US" b="1" dirty="0"/>
              <a:t>you</a:t>
            </a:r>
            <a:r>
              <a:rPr lang="en-US" dirty="0"/>
              <a:t> and giving you </a:t>
            </a:r>
            <a:r>
              <a:rPr lang="en-US" b="1" dirty="0"/>
              <a:t>information </a:t>
            </a:r>
            <a:r>
              <a:rPr lang="en-US" b="0" dirty="0"/>
              <a:t>on…/ hoy </a:t>
            </a:r>
            <a:r>
              <a:rPr lang="en-US" b="0" dirty="0" err="1"/>
              <a:t>todo</a:t>
            </a:r>
            <a:r>
              <a:rPr lang="en-US" b="0" dirty="0"/>
              <a:t> es </a:t>
            </a:r>
            <a:r>
              <a:rPr lang="en-US" b="0" dirty="0" err="1"/>
              <a:t>acerca</a:t>
            </a:r>
            <a:r>
              <a:rPr lang="en-US" b="0" dirty="0"/>
              <a:t> de </a:t>
            </a:r>
            <a:r>
              <a:rPr lang="en-US" b="0" dirty="0" err="1"/>
              <a:t>Ud</a:t>
            </a:r>
            <a:r>
              <a:rPr lang="en-US" b="0" dirty="0"/>
              <a:t> y para </a:t>
            </a:r>
            <a:r>
              <a:rPr lang="en-US" b="0" dirty="0" err="1"/>
              <a:t>darle</a:t>
            </a:r>
            <a:r>
              <a:rPr lang="en-US" b="0" dirty="0"/>
              <a:t> </a:t>
            </a:r>
            <a:r>
              <a:rPr lang="en-US" b="0" dirty="0" err="1"/>
              <a:t>informacion</a:t>
            </a:r>
            <a:r>
              <a:rPr lang="en-US" b="0" dirty="0"/>
              <a:t> </a:t>
            </a:r>
            <a:r>
              <a:rPr lang="en-US" b="0" dirty="0" err="1"/>
              <a:t>hacerca</a:t>
            </a:r>
            <a:r>
              <a:rPr lang="en-US" b="0" dirty="0"/>
              <a:t> de …..</a:t>
            </a:r>
          </a:p>
          <a:p>
            <a:endParaRPr lang="en-US" dirty="0"/>
          </a:p>
          <a:p>
            <a:r>
              <a:rPr lang="en-US" dirty="0"/>
              <a:t>Improving Gut Health                                                        / </a:t>
            </a:r>
            <a:r>
              <a:rPr lang="en-US" dirty="0" err="1"/>
              <a:t>mejorar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Sistema </a:t>
            </a:r>
            <a:r>
              <a:rPr lang="en-US" dirty="0" err="1"/>
              <a:t>digestivo</a:t>
            </a:r>
            <a:r>
              <a:rPr lang="en-US" dirty="0"/>
              <a:t>  </a:t>
            </a:r>
          </a:p>
          <a:p>
            <a:r>
              <a:rPr lang="en-US" dirty="0"/>
              <a:t>Building your Immune System	                   / </a:t>
            </a:r>
            <a:r>
              <a:rPr lang="en-US" dirty="0" err="1"/>
              <a:t>mejorar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Sistema </a:t>
            </a:r>
            <a:r>
              <a:rPr lang="en-US" dirty="0" err="1"/>
              <a:t>inmunologico</a:t>
            </a:r>
            <a:endParaRPr lang="en-US" dirty="0"/>
          </a:p>
          <a:p>
            <a:r>
              <a:rPr lang="en-US" dirty="0"/>
              <a:t>Giving solutions for Inflammation and Pain	                   / con </a:t>
            </a:r>
            <a:r>
              <a:rPr lang="en-US" dirty="0" err="1"/>
              <a:t>soluciones</a:t>
            </a:r>
            <a:r>
              <a:rPr lang="en-US" dirty="0"/>
              <a:t> para el dolor y la </a:t>
            </a:r>
            <a:r>
              <a:rPr lang="en-US" dirty="0" err="1"/>
              <a:t>inflamacion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D4C5A-83DB-4005-B7BC-A881A09C5FC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93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2 Testimonials are planned ahead of time for any of the products mentioned in the video</a:t>
            </a:r>
          </a:p>
          <a:p>
            <a:endParaRPr dirty="0"/>
          </a:p>
          <a:p>
            <a:r>
              <a:rPr dirty="0"/>
              <a:t>We need to stop the video </a:t>
            </a:r>
            <a:r>
              <a:rPr b="1" dirty="0"/>
              <a:t>4 times</a:t>
            </a:r>
          </a:p>
          <a:p>
            <a:endParaRPr b="1" dirty="0"/>
          </a:p>
          <a:p>
            <a:pPr marL="228600" indent="-228600">
              <a:buSzPct val="100000"/>
              <a:buAutoNum type="arabicPeriod"/>
            </a:pPr>
            <a:r>
              <a:rPr dirty="0"/>
              <a:t>After the Aloe at: 4:48 min.</a:t>
            </a:r>
          </a:p>
          <a:p>
            <a:pPr marL="228600" indent="-228600">
              <a:buSzPct val="100000"/>
              <a:buAutoNum type="arabicPeriod"/>
            </a:pPr>
            <a:endParaRPr dirty="0"/>
          </a:p>
          <a:p>
            <a:pPr marL="228600" indent="-228600">
              <a:buSzPct val="100000"/>
              <a:buAutoNum type="arabicPeriod" startAt="2"/>
            </a:pPr>
            <a:r>
              <a:rPr dirty="0"/>
              <a:t>B. Complex testimonial at </a:t>
            </a:r>
            <a:r>
              <a:rPr lang="en-US" dirty="0"/>
              <a:t>11:20</a:t>
            </a:r>
            <a:r>
              <a:rPr dirty="0"/>
              <a:t> </a:t>
            </a:r>
          </a:p>
          <a:p>
            <a:pPr marL="228600" indent="-228600">
              <a:buSzPct val="100000"/>
              <a:buAutoNum type="arabicPeriod" startAt="2"/>
            </a:pPr>
            <a:endParaRPr dirty="0"/>
          </a:p>
          <a:p>
            <a:pPr marL="228600" indent="-228600">
              <a:buSzPct val="100000"/>
              <a:buAutoNum type="arabicPeriod" startAt="3"/>
            </a:pPr>
            <a:r>
              <a:rPr dirty="0"/>
              <a:t>Food into energy at 1</a:t>
            </a:r>
            <a:r>
              <a:rPr lang="en-US" dirty="0"/>
              <a:t>4:33</a:t>
            </a:r>
            <a:endParaRPr dirty="0"/>
          </a:p>
          <a:p>
            <a:pPr marL="228600" indent="-228600">
              <a:buSzPct val="100000"/>
              <a:buAutoNum type="arabicPeriod" startAt="3"/>
            </a:pPr>
            <a:endParaRPr dirty="0"/>
          </a:p>
          <a:p>
            <a:pPr marL="228600" indent="-228600">
              <a:buSzPct val="100000"/>
              <a:buAutoNum type="arabicPeriod" startAt="4"/>
            </a:pPr>
            <a:r>
              <a:rPr dirty="0"/>
              <a:t>OPC3 Testimony at 1</a:t>
            </a:r>
            <a:r>
              <a:rPr lang="en-US" dirty="0"/>
              <a:t>6:52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9037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 Testimonials are planned ahead of time for any of the products mentioned in the video</a:t>
            </a:r>
          </a:p>
          <a:p>
            <a:endParaRPr/>
          </a:p>
          <a:p>
            <a:r>
              <a:t>We need to stop the video </a:t>
            </a:r>
            <a:r>
              <a:rPr b="1"/>
              <a:t>4 times</a:t>
            </a:r>
          </a:p>
          <a:p>
            <a:endParaRPr b="1"/>
          </a:p>
          <a:p>
            <a:pPr marL="228600" indent="-228600">
              <a:buSzPct val="100000"/>
              <a:buAutoNum type="arabicPeriod"/>
            </a:pPr>
            <a:r>
              <a:t>After the Aloe at: 4:48 min.</a:t>
            </a:r>
          </a:p>
          <a:p>
            <a:pPr marL="228600" indent="-228600">
              <a:buSzPct val="100000"/>
              <a:buAutoNum type="arabicPeriod"/>
            </a:pPr>
            <a:endParaRPr/>
          </a:p>
          <a:p>
            <a:pPr marL="228600" indent="-228600">
              <a:buSzPct val="100000"/>
              <a:buAutoNum type="arabicPeriod" startAt="2"/>
            </a:pPr>
            <a:r>
              <a:t>B. Complex testimonial at 9:50 </a:t>
            </a:r>
          </a:p>
          <a:p>
            <a:pPr marL="228600" indent="-228600">
              <a:buSzPct val="100000"/>
              <a:buAutoNum type="arabicPeriod" startAt="2"/>
            </a:pPr>
            <a:endParaRPr/>
          </a:p>
          <a:p>
            <a:pPr marL="228600" indent="-228600">
              <a:buSzPct val="100000"/>
              <a:buAutoNum type="arabicPeriod" startAt="3"/>
            </a:pPr>
            <a:r>
              <a:t>Food into energy at 13:00</a:t>
            </a:r>
          </a:p>
          <a:p>
            <a:pPr marL="228600" indent="-228600">
              <a:buSzPct val="100000"/>
              <a:buAutoNum type="arabicPeriod" startAt="3"/>
            </a:pPr>
            <a:endParaRPr/>
          </a:p>
          <a:p>
            <a:pPr marL="228600" indent="-228600">
              <a:buSzPct val="100000"/>
              <a:buAutoNum type="arabicPeriod" startAt="4"/>
            </a:pPr>
            <a:r>
              <a:t>OPC3 Testimony at 15:22</a:t>
            </a:r>
          </a:p>
        </p:txBody>
      </p:sp>
    </p:spTree>
    <p:extLst>
      <p:ext uri="{BB962C8B-B14F-4D97-AF65-F5344CB8AC3E}">
        <p14:creationId xmlns:p14="http://schemas.microsoft.com/office/powerpoint/2010/main" val="1676796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6275" indent="-276275">
              <a:lnSpc>
                <a:spcPct val="85000"/>
              </a:lnSpc>
              <a:spcBef>
                <a:spcPct val="15000"/>
              </a:spcBef>
              <a:buClr>
                <a:srgbClr val="CCECFF"/>
              </a:buClr>
              <a:buFont typeface="Arial" charset="0"/>
              <a:buChar char="•"/>
              <a:defRPr/>
            </a:pPr>
            <a:r>
              <a:rPr lang="es-ES" sz="1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ＭＳ Ｐゴシック" pitchFamily="34" charset="-128"/>
              </a:rPr>
              <a:t>Cuando el suplemento se toma en forma isotónica y antes de las comidas:</a:t>
            </a:r>
          </a:p>
          <a:p>
            <a:pPr marL="276275" indent="-276275">
              <a:lnSpc>
                <a:spcPct val="85000"/>
              </a:lnSpc>
              <a:spcBef>
                <a:spcPct val="15000"/>
              </a:spcBef>
              <a:buClr>
                <a:srgbClr val="CCECFF"/>
              </a:buClr>
              <a:buFont typeface="Arial" charset="0"/>
              <a:buChar char="•"/>
              <a:defRPr/>
            </a:pPr>
            <a:endParaRPr lang="es-ES" sz="1400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ＭＳ Ｐゴシック" pitchFamily="34" charset="-128"/>
            </a:endParaRPr>
          </a:p>
          <a:p>
            <a:pPr marL="598595" lvl="1" indent="-230229">
              <a:lnSpc>
                <a:spcPct val="85000"/>
              </a:lnSpc>
              <a:spcBef>
                <a:spcPct val="15000"/>
              </a:spcBef>
              <a:buClr>
                <a:srgbClr val="CCECFF"/>
              </a:buClr>
              <a:buFont typeface="Arial" charset="0"/>
              <a:buChar char="•"/>
              <a:defRPr/>
            </a:pPr>
            <a:r>
              <a:rPr lang="es-ES" sz="1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ＭＳ Ｐゴシック" pitchFamily="34" charset="-128"/>
              </a:rPr>
              <a:t>El estómago no tiene que digerirlo, ni procesarlos utilizando los ácidos digestivos.</a:t>
            </a:r>
          </a:p>
          <a:p>
            <a:pPr marL="598595" lvl="1" indent="-230229">
              <a:lnSpc>
                <a:spcPct val="85000"/>
              </a:lnSpc>
              <a:spcBef>
                <a:spcPct val="15000"/>
              </a:spcBef>
              <a:buClr>
                <a:srgbClr val="CCECFF"/>
              </a:buClr>
              <a:buFont typeface="Arial" charset="0"/>
              <a:buNone/>
              <a:defRPr/>
            </a:pPr>
            <a:endParaRPr lang="es-ES" sz="1400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ＭＳ Ｐゴシック" pitchFamily="34" charset="-128"/>
            </a:endParaRPr>
          </a:p>
          <a:p>
            <a:pPr marL="598595" lvl="1" indent="-230229">
              <a:lnSpc>
                <a:spcPct val="85000"/>
              </a:lnSpc>
              <a:spcBef>
                <a:spcPct val="15000"/>
              </a:spcBef>
              <a:buClr>
                <a:srgbClr val="CCECFF"/>
              </a:buClr>
              <a:buFont typeface="Arial" charset="0"/>
              <a:buChar char="•"/>
              <a:defRPr/>
            </a:pPr>
            <a:r>
              <a:rPr lang="es-ES" sz="1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ＭＳ Ｐゴシック" pitchFamily="34" charset="-128"/>
              </a:rPr>
              <a:t>El tiempo que pasa en el estómago, conocido como tiempo de vaciado gástrico, es reducido significativamente, llevando los nutrientes al lugar donde son absorbidos en minutos, no en horas.</a:t>
            </a:r>
          </a:p>
          <a:p>
            <a:pPr marL="598595" lvl="1" indent="-230229">
              <a:lnSpc>
                <a:spcPct val="85000"/>
              </a:lnSpc>
              <a:spcBef>
                <a:spcPct val="15000"/>
              </a:spcBef>
              <a:buClr>
                <a:srgbClr val="CCECFF"/>
              </a:buClr>
              <a:buFont typeface="Arial" charset="0"/>
              <a:buChar char="•"/>
              <a:defRPr/>
            </a:pPr>
            <a:endParaRPr lang="es-ES" sz="1400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ＭＳ Ｐゴシック" pitchFamily="34" charset="-128"/>
            </a:endParaRPr>
          </a:p>
          <a:p>
            <a:pPr marL="598595" lvl="1" indent="-230229">
              <a:lnSpc>
                <a:spcPct val="85000"/>
              </a:lnSpc>
              <a:spcBef>
                <a:spcPct val="15000"/>
              </a:spcBef>
              <a:buClr>
                <a:srgbClr val="CCECFF"/>
              </a:buClr>
              <a:buFont typeface="Arial" charset="0"/>
              <a:buChar char="•"/>
              <a:defRPr/>
            </a:pPr>
            <a:r>
              <a:rPr lang="es-ES" sz="1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ＭＳ Ｐゴシック" pitchFamily="34" charset="-128"/>
              </a:rPr>
              <a:t>Los nutrientes llegan al intestino delgado en una mayor concentración permitiéndole una mejor y más eficiente absorción. </a:t>
            </a:r>
          </a:p>
          <a:p>
            <a:pPr marL="598595" lvl="1" indent="-230229">
              <a:lnSpc>
                <a:spcPct val="85000"/>
              </a:lnSpc>
              <a:spcBef>
                <a:spcPct val="15000"/>
              </a:spcBef>
              <a:buClr>
                <a:srgbClr val="CCECFF"/>
              </a:buClr>
              <a:buFont typeface="Arial" charset="0"/>
              <a:buChar char="•"/>
              <a:defRPr/>
            </a:pPr>
            <a:endParaRPr lang="es-ES" sz="1400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ＭＳ Ｐゴシック" pitchFamily="34" charset="-128"/>
            </a:endParaRPr>
          </a:p>
          <a:p>
            <a:pPr marL="276275" indent="-276275">
              <a:lnSpc>
                <a:spcPct val="85000"/>
              </a:lnSpc>
              <a:spcBef>
                <a:spcPct val="15000"/>
              </a:spcBef>
              <a:buClr>
                <a:srgbClr val="CCECFF"/>
              </a:buClr>
              <a:buFont typeface="Arial" charset="0"/>
              <a:buChar char="•"/>
              <a:defRPr/>
            </a:pPr>
            <a:r>
              <a:rPr lang="es-ES" sz="14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ＭＳ Ｐゴシック" pitchFamily="34" charset="-128"/>
              </a:rPr>
              <a:t>Todos estos factores permiten mayor y mejor eficiencia en la distribución de los nutrientes en el intestino delgado, en donde ocurre la mayor parte de la absorción.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97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ＭＳ Ｐゴシック" pitchFamily="34" charset="-128"/>
              </a:rPr>
              <a:t>Maximizan la entrega y la disponibilidad de todos los nutrientes que usted consume, de manera que nada se queda en el intestino grueso como las pastillas o tabletas sin digerir – las que muchas veces se pueden ver en las radiografías (en el caso de las tabletas de calci</a:t>
            </a:r>
            <a:r>
              <a:rPr lang="es-E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ＭＳ Ｐゴシック" pitchFamily="34" charset="-128"/>
              </a:rPr>
              <a:t>o).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939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748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3" name="Shape 7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 Co-Host can present Vitamin D with testimony</a:t>
            </a:r>
            <a:endParaRPr lang="en-US" dirty="0"/>
          </a:p>
          <a:p>
            <a:endParaRPr lang="en-US" dirty="0"/>
          </a:p>
          <a:p>
            <a:r>
              <a:rPr lang="en-US" dirty="0"/>
              <a:t>For optimal health normal range of Vitamin D Levels should be between 30-70</a:t>
            </a:r>
          </a:p>
          <a:p>
            <a:endParaRPr lang="en-US" dirty="0"/>
          </a:p>
          <a:p>
            <a:r>
              <a:rPr lang="en-US" dirty="0"/>
              <a:t>This can be determined by a simple blood test from your Health Professional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23" name="Shape 8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 suggested retail is </a:t>
            </a:r>
            <a:r>
              <a:rPr lang="en-US" dirty="0"/>
              <a:t>…..</a:t>
            </a:r>
          </a:p>
          <a:p>
            <a:endParaRPr lang="en-US" dirty="0"/>
          </a:p>
          <a:p>
            <a:r>
              <a:rPr lang="en-US" dirty="0"/>
              <a:t>A</a:t>
            </a:r>
            <a:r>
              <a:rPr dirty="0"/>
              <a:t> special offer should be shared that we can guarantee this price by you going on auto-ship and include free shipping to ensure a great foundation and low price. </a:t>
            </a:r>
            <a:endParaRPr lang="en-US" dirty="0"/>
          </a:p>
          <a:p>
            <a:endParaRPr lang="en-US" dirty="0"/>
          </a:p>
          <a:p>
            <a:r>
              <a:rPr dirty="0"/>
              <a:t>Remember, manually, you can offer an additional 5 to 10 percent discount for </a:t>
            </a:r>
            <a:r>
              <a:rPr dirty="0" err="1"/>
              <a:t>autoships</a:t>
            </a:r>
            <a:r>
              <a:rPr dirty="0"/>
              <a:t> from your back office. </a:t>
            </a:r>
            <a:endParaRPr lang="en-US" dirty="0"/>
          </a:p>
          <a:p>
            <a:endParaRPr lang="en-US" dirty="0"/>
          </a:p>
          <a:p>
            <a:r>
              <a:rPr dirty="0"/>
              <a:t>This is just to remember for leverage because a customer on </a:t>
            </a:r>
            <a:r>
              <a:rPr dirty="0" err="1"/>
              <a:t>autoship</a:t>
            </a:r>
            <a:r>
              <a:rPr dirty="0"/>
              <a:t> is a guaranteed sale.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Gracias a los </a:t>
            </a:r>
            <a:r>
              <a:rPr lang="en-US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cuatro</a:t>
            </a:r>
            <a:r>
              <a:rPr lang="en-US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suplementos</a:t>
            </a:r>
            <a:r>
              <a:rPr lang="en-US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esenciales</a:t>
            </a:r>
            <a:r>
              <a:rPr lang="en-US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: </a:t>
            </a:r>
            <a:r>
              <a:rPr lang="en-US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Isotonix</a:t>
            </a:r>
            <a:r>
              <a:rPr lang="en-US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OPC-3®, </a:t>
            </a:r>
            <a:r>
              <a:rPr lang="en-US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Isotonix</a:t>
            </a:r>
            <a:r>
              <a:rPr lang="en-US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Multivitamin, </a:t>
            </a:r>
            <a:r>
              <a:rPr lang="en-US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Isotonix</a:t>
            </a:r>
            <a:r>
              <a:rPr lang="en-US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Activated B-Complex y </a:t>
            </a:r>
            <a:r>
              <a:rPr lang="en-US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Isotonix</a:t>
            </a:r>
            <a:r>
              <a:rPr lang="en-US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Calcium Plus se </a:t>
            </a:r>
            <a:r>
              <a:rPr lang="en-US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propicia</a:t>
            </a:r>
            <a:r>
              <a:rPr lang="en-US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una </a:t>
            </a:r>
            <a:r>
              <a:rPr lang="en-US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buena</a:t>
            </a:r>
            <a:r>
              <a:rPr lang="en-US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salud</a:t>
            </a:r>
            <a:r>
              <a:rPr lang="en-US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a largo </a:t>
            </a:r>
            <a:r>
              <a:rPr lang="en-US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plazo</a:t>
            </a:r>
            <a:r>
              <a:rPr lang="en-US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y una </a:t>
            </a:r>
            <a:r>
              <a:rPr lang="en-US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nutrición</a:t>
            </a:r>
            <a:r>
              <a:rPr lang="en-US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óptima</a:t>
            </a:r>
            <a:r>
              <a:rPr lang="en-US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232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007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CLOSE is the key to helping people make a decision that is good for them</a:t>
            </a:r>
          </a:p>
          <a:p>
            <a:r>
              <a:rPr lang="en-US" dirty="0"/>
              <a:t>Review the top 3 choices:</a:t>
            </a:r>
          </a:p>
          <a:p>
            <a:r>
              <a:rPr lang="en-US" dirty="0"/>
              <a:t>Suggested Special for ordering TODAY: 10% discount  for attending</a:t>
            </a:r>
          </a:p>
          <a:p>
            <a:r>
              <a:rPr lang="en-US" dirty="0"/>
              <a:t>A bottle of Aloe at half price when they order Daily Essentials  Kit or Packets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D4C5A-83DB-4005-B7BC-A881A09C5FC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45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name is…..</a:t>
            </a:r>
          </a:p>
        </p:txBody>
      </p:sp>
    </p:spTree>
    <p:extLst>
      <p:ext uri="{BB962C8B-B14F-4D97-AF65-F5344CB8AC3E}">
        <p14:creationId xmlns:p14="http://schemas.microsoft.com/office/powerpoint/2010/main" val="2625542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Thank you to our host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662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b="1" dirty="0"/>
              <a:t>This presentation is about our biggest division</a:t>
            </a:r>
          </a:p>
          <a:p>
            <a:endParaRPr lang="en-US" sz="4000" b="1" dirty="0"/>
          </a:p>
          <a:p>
            <a:r>
              <a:rPr lang="en-US" sz="4000" b="1" dirty="0"/>
              <a:t>Health and Nutrition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506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1" name="Shape 7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“Today is all about YOU and getting to know you.”</a:t>
            </a:r>
            <a:endParaRPr lang="en-US" dirty="0"/>
          </a:p>
          <a:p>
            <a:endParaRPr dirty="0"/>
          </a:p>
          <a:p>
            <a:r>
              <a:rPr b="1" dirty="0"/>
              <a:t>Guest</a:t>
            </a:r>
            <a:r>
              <a:rPr dirty="0"/>
              <a:t> always share first 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Business Owners </a:t>
            </a:r>
            <a:r>
              <a:rPr dirty="0"/>
              <a:t>share favorite product and BRIEF why (20 sec)</a:t>
            </a:r>
            <a:endParaRPr lang="en-US" dirty="0"/>
          </a:p>
          <a:p>
            <a:endParaRPr dirty="0"/>
          </a:p>
          <a:p>
            <a:r>
              <a:rPr b="1" dirty="0"/>
              <a:t>Host</a:t>
            </a:r>
            <a:r>
              <a:rPr dirty="0"/>
              <a:t> shares</a:t>
            </a:r>
            <a:r>
              <a:rPr lang="en-US" dirty="0"/>
              <a:t>: Background</a:t>
            </a:r>
            <a:r>
              <a:rPr dirty="0"/>
              <a:t> and 2 min testimonial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740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597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5" name="Shape 7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This Survey is emailed to all guests:</a:t>
            </a:r>
            <a:endParaRPr lang="en-US" dirty="0"/>
          </a:p>
          <a:p>
            <a:endParaRPr dirty="0"/>
          </a:p>
          <a:p>
            <a:r>
              <a:rPr dirty="0"/>
              <a:t>Host or Co</a:t>
            </a:r>
            <a:r>
              <a:rPr lang="en-US" dirty="0"/>
              <a:t>-</a:t>
            </a:r>
            <a:r>
              <a:rPr dirty="0"/>
              <a:t>Host reviews this Health Survey going over each line and asking </a:t>
            </a:r>
            <a:endParaRPr lang="en-US" dirty="0"/>
          </a:p>
          <a:p>
            <a:br>
              <a:rPr dirty="0"/>
            </a:br>
            <a:r>
              <a:rPr dirty="0"/>
              <a:t>“Who do you know”  Family or Friend</a:t>
            </a:r>
            <a:endParaRPr lang="en-US" dirty="0"/>
          </a:p>
          <a:p>
            <a:endParaRPr dirty="0"/>
          </a:p>
          <a:p>
            <a:r>
              <a:rPr dirty="0"/>
              <a:t>“The person who invited you on this call will follow up to review your completed survey”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905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7" name="Shape 7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When we get sick we have been taught to lean on </a:t>
            </a:r>
            <a:r>
              <a:rPr dirty="0" err="1"/>
              <a:t>phamarceuticals</a:t>
            </a:r>
            <a:endParaRPr lang="en-US" dirty="0"/>
          </a:p>
          <a:p>
            <a:r>
              <a:rPr dirty="0"/>
              <a:t>   </a:t>
            </a:r>
            <a:endParaRPr lang="en-US" dirty="0"/>
          </a:p>
          <a:p>
            <a:r>
              <a:rPr lang="en-US" dirty="0"/>
              <a:t>We </a:t>
            </a:r>
            <a:r>
              <a:rPr dirty="0"/>
              <a:t>need to be awar</a:t>
            </a:r>
            <a:r>
              <a:rPr lang="en-US" dirty="0"/>
              <a:t>e</a:t>
            </a:r>
            <a:r>
              <a:rPr dirty="0"/>
              <a:t> that they can deplete critical nutrients in our bodies.  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0E433-2078-B442-9333-4CF922504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739283-848F-4340-BED0-ECAB6274F1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5B0FB-8992-284A-94E0-20F2BDBAA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997CA-8667-8F4B-B174-85D52EB92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C9882-FEDF-7E4C-8B29-5D5074021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1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7212-E7B6-6E4B-99F7-45F184D57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5ABEB-F01B-9E49-8ED1-4E4CF14EA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31667-C09B-0D4E-9A71-F69D3740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AA2EE-7B3E-6744-9B8F-34050014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5C5FE-9967-F340-AB9E-7783C121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9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E60987-ABCA-FB43-8D16-045F3FEBC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3DA5B-6604-AF48-BD63-ADDEE1BD7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2B786-33B3-9B4B-8261-6AE8F9044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DFAFE-F1A9-9A40-8D75-BDBB4118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75470-F015-3945-BCA3-BCF1DDAC9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9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2171700" y="764373"/>
            <a:ext cx="6377941" cy="129302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94359" y="2194560"/>
            <a:ext cx="3910581" cy="406908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932402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9C62-4EB9-FA44-934E-136EF835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B0080-B86E-3F46-A472-0FE236AAD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CE8FC-6C67-F243-8CB1-3290D1DA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01437-2C89-E945-A538-62B6CCBCD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3C89E-12EB-5C48-8368-5CCF2506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8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5E251-875A-7A4F-9733-99F310F3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8DC85-86F5-764B-AA56-52258C39F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0EAB2-6011-A44E-9277-C7C4DDF6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F1DC2-7BBF-D34A-9000-B1C3B1B6A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CABF7-59FE-B24D-A228-05047270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4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4892A-E1FA-5542-80CD-1D19DCDAA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1CA18-F867-8D4E-85E7-DF16B395E3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9A1F6-0330-2641-859E-5BFC7A63A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AF7AC-0095-1344-B6D8-33F5CDD09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919A5-57A8-F44D-924F-E2AE0A8C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4CB82-0CCC-5044-9A28-3B49A29E1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3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D0C4-0543-C34A-A5A2-4AE80E326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2D5B8-D205-204E-BDF4-12E24D781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C6F1C-7183-4C43-B8FC-504A9D6D1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77954-B0D3-BE48-B53C-8DE6B2666B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F6C22B-EF12-4142-864F-50D666A0F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8AF2E4-D9CF-F949-8058-1CB8B164E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DAD3B-64E4-404B-86E1-701E5AAE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A54EB4-C428-5246-ADC2-DDB18813F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7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69ACC-B3B5-4047-86BE-8FC2CDE5A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85E8-7B23-F44D-B5B9-3E2E6138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0CEB26-ED3E-6E42-9EA1-C5C4421D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CED81-9722-BB46-8270-859C2A7A0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66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C76ED4-9C13-2D49-A4A1-9FA80C2B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ACB7F-1C44-DC42-AEA7-47CA1F445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D4C4B-5123-D544-B1E0-66A4FF0FB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5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CEAA0-6441-FC4E-9AE3-7C7D5B5F1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DB2C4-0BB9-F243-B730-F9F1CBE08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BBA4B-27BB-8541-A18F-90213698D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16D5B2-DABB-4D4E-93C8-2FD4AFF7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B53DA-9568-354D-A46D-780D4E0F7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5E81A-022E-784B-8E3D-8ABF45C3B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0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0FFBE-68D3-4B4C-9DE7-9B867BD8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A2C9D1-EF60-0A42-BDDE-F5A491D1BB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7629B9-AA55-914F-8EA2-940432DD4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BC790-065A-C448-9BE9-60AFB4E2F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6BD884-8C20-9A47-BC4F-F3223E4CD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19B0E-B2B4-B74F-8B33-E8F23F53C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50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1B789-41AA-1E4D-BDDB-984E31B63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713F4-0C1C-5F49-A323-199B8C22A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F7687-8BBC-FC4D-8460-FC201715BC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F7CCB-8497-0C42-A74E-3055AEBB4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08BEF-AE08-AC4E-80D7-352B0F2BA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0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idmails.com/v/uISCSMuZa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2nzXKMX-Cy0&amp;list=PLD_fY5YxYNdGCPPDnqxkgoxPasOlQMm3j&amp;index=3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dmails.com/v/uISCSMuZar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549CA6F-5310-434A-9717-D7AF41FCE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E4ACC-6B44-40E5-A7FB-24C13C1DC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560" y="2841664"/>
            <a:ext cx="4993943" cy="271268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defTabSz="914400"/>
            <a:r>
              <a:rPr lang="en-US" sz="7200" b="1" dirty="0"/>
              <a:t> BIENVENIDOS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3079173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4174" y="191193"/>
            <a:ext cx="2403059" cy="64673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mage result for gut health">
            <a:extLst>
              <a:ext uri="{FF2B5EF4-FFF2-40B4-BE49-F238E27FC236}">
                <a16:creationId xmlns:a16="http://schemas.microsoft.com/office/drawing/2014/main" id="{EA284B1A-C501-45E6-9786-F1E2942EB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7" b="12227"/>
          <a:stretch/>
        </p:blipFill>
        <p:spPr bwMode="auto">
          <a:xfrm>
            <a:off x="6558741" y="376850"/>
            <a:ext cx="2064158" cy="140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351FE0-1880-4933-8617-C913E0A007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4" r="-8" b="6124"/>
          <a:stretch/>
        </p:blipFill>
        <p:spPr>
          <a:xfrm>
            <a:off x="6558741" y="1935457"/>
            <a:ext cx="2064158" cy="1400656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00C5E8-C98C-4324-8CB6-A50318E8C1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0" r="5020" b="-6"/>
          <a:stretch/>
        </p:blipFill>
        <p:spPr>
          <a:xfrm>
            <a:off x="6558741" y="3497675"/>
            <a:ext cx="2064158" cy="1400667"/>
          </a:xfrm>
          <a:prstGeom prst="rect">
            <a:avLst/>
          </a:prstGeom>
        </p:spPr>
      </p:pic>
      <p:pic>
        <p:nvPicPr>
          <p:cNvPr id="1026" name="Picture 2" descr="Image result for immunity">
            <a:extLst>
              <a:ext uri="{FF2B5EF4-FFF2-40B4-BE49-F238E27FC236}">
                <a16:creationId xmlns:a16="http://schemas.microsoft.com/office/drawing/2014/main" id="{8812EEA5-64CE-49C4-BF9A-7A5E8506A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5" r="18144" b="3"/>
          <a:stretch/>
        </p:blipFill>
        <p:spPr bwMode="auto">
          <a:xfrm>
            <a:off x="6558749" y="5050008"/>
            <a:ext cx="2064141" cy="140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117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3" name="Rectangle 19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2" name="Title 1"/>
          <p:cNvSpPr txBox="1">
            <a:spLocks noGrp="1"/>
          </p:cNvSpPr>
          <p:nvPr>
            <p:ph type="title"/>
          </p:nvPr>
        </p:nvSpPr>
        <p:spPr>
          <a:xfrm>
            <a:off x="442170" y="856180"/>
            <a:ext cx="3420438" cy="11280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768095">
              <a:defRPr sz="3024" b="1">
                <a:solidFill>
                  <a:srgbClr val="FFFF00"/>
                </a:solidFill>
              </a:defRPr>
            </a:lvl1pPr>
          </a:lstStyle>
          <a:p>
            <a:r>
              <a:rPr lang="en-US" sz="2500" dirty="0" err="1">
                <a:solidFill>
                  <a:srgbClr val="0070C0"/>
                </a:solidFill>
              </a:rPr>
              <a:t>Productos</a:t>
            </a:r>
            <a:r>
              <a:rPr lang="en-US" sz="2500" dirty="0">
                <a:solidFill>
                  <a:srgbClr val="0070C0"/>
                </a:solidFill>
              </a:rPr>
              <a:t> </a:t>
            </a:r>
            <a:r>
              <a:rPr lang="en-US" sz="2500" dirty="0" err="1">
                <a:solidFill>
                  <a:srgbClr val="0070C0"/>
                </a:solidFill>
              </a:rPr>
              <a:t>farmaceuticos</a:t>
            </a:r>
            <a:r>
              <a:rPr lang="en-US" sz="2500" dirty="0">
                <a:solidFill>
                  <a:srgbClr val="0070C0"/>
                </a:solidFill>
              </a:rPr>
              <a:t> </a:t>
            </a:r>
            <a:r>
              <a:rPr lang="en-US" sz="2500" dirty="0" err="1">
                <a:solidFill>
                  <a:srgbClr val="0070C0"/>
                </a:solidFill>
              </a:rPr>
              <a:t>pueden</a:t>
            </a:r>
            <a:r>
              <a:rPr lang="en-US" sz="2500" dirty="0">
                <a:solidFill>
                  <a:srgbClr val="0070C0"/>
                </a:solidFill>
              </a:rPr>
              <a:t> </a:t>
            </a:r>
            <a:r>
              <a:rPr lang="en-US" sz="2500" dirty="0" err="1">
                <a:solidFill>
                  <a:srgbClr val="0070C0"/>
                </a:solidFill>
              </a:rPr>
              <a:t>desgastar</a:t>
            </a:r>
            <a:r>
              <a:rPr lang="en-US" sz="2500" dirty="0">
                <a:solidFill>
                  <a:srgbClr val="0070C0"/>
                </a:solidFill>
              </a:rPr>
              <a:t> </a:t>
            </a:r>
            <a:r>
              <a:rPr lang="en-US" sz="2500" dirty="0" err="1">
                <a:solidFill>
                  <a:srgbClr val="0070C0"/>
                </a:solidFill>
              </a:rPr>
              <a:t>nutrientes</a:t>
            </a:r>
            <a:r>
              <a:rPr lang="en-US" sz="2500" dirty="0">
                <a:solidFill>
                  <a:srgbClr val="0070C0"/>
                </a:solidFill>
              </a:rPr>
              <a:t> </a:t>
            </a:r>
            <a:r>
              <a:rPr lang="en-US" sz="2500" dirty="0" err="1">
                <a:solidFill>
                  <a:srgbClr val="0070C0"/>
                </a:solidFill>
              </a:rPr>
              <a:t>importantes</a:t>
            </a:r>
            <a:endParaRPr lang="en-US" sz="2500" dirty="0">
              <a:solidFill>
                <a:srgbClr val="0070C0"/>
              </a:solidFill>
            </a:endParaRP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266396" cy="673460"/>
            <a:chOff x="0" y="823811"/>
            <a:chExt cx="355196" cy="673460"/>
          </a:xfrm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9" name="Rectangle 19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813" y="2090569"/>
            <a:ext cx="32232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3" name="Content Placeholder 2"/>
          <p:cNvSpPr txBox="1">
            <a:spLocks noGrp="1"/>
          </p:cNvSpPr>
          <p:nvPr>
            <p:ph idx="1"/>
          </p:nvPr>
        </p:nvSpPr>
        <p:spPr>
          <a:xfrm>
            <a:off x="266397" y="2224322"/>
            <a:ext cx="3778976" cy="412410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defTabSz="905255">
              <a:spcBef>
                <a:spcPts val="900"/>
              </a:spcBef>
              <a:buSzTx/>
              <a:buNone/>
              <a:defRPr sz="1979" b="1"/>
            </a:pPr>
            <a:endParaRPr lang="en-US" sz="1300" dirty="0"/>
          </a:p>
          <a:p>
            <a:pPr marL="226313" indent="-226313" defTabSz="905255">
              <a:spcBef>
                <a:spcPts val="900"/>
              </a:spcBef>
              <a:defRPr sz="2376" b="1"/>
            </a:pPr>
            <a:r>
              <a:rPr lang="en-US" sz="1300" dirty="0"/>
              <a:t>Anti-</a:t>
            </a:r>
            <a:r>
              <a:rPr lang="en-US" sz="1300" dirty="0" err="1"/>
              <a:t>Depresivos</a:t>
            </a:r>
            <a:r>
              <a:rPr lang="en-US" sz="1300" dirty="0"/>
              <a:t> - </a:t>
            </a:r>
            <a:r>
              <a:rPr lang="en-US" sz="1300" dirty="0" err="1"/>
              <a:t>Vitaminas</a:t>
            </a:r>
            <a:r>
              <a:rPr lang="en-US" sz="1300" dirty="0"/>
              <a:t> Bs, CoQ10</a:t>
            </a:r>
          </a:p>
          <a:p>
            <a:pPr marL="226313" indent="-226313" defTabSz="905255">
              <a:spcBef>
                <a:spcPts val="900"/>
              </a:spcBef>
              <a:defRPr sz="2376" b="1"/>
            </a:pPr>
            <a:endParaRPr lang="en-US" sz="1300" dirty="0"/>
          </a:p>
          <a:p>
            <a:pPr marL="226313" indent="-226313" defTabSz="905255">
              <a:spcBef>
                <a:spcPts val="900"/>
              </a:spcBef>
              <a:defRPr sz="2376" b="1"/>
            </a:pPr>
            <a:r>
              <a:rPr lang="en-US" sz="1300" dirty="0" err="1"/>
              <a:t>Ibuprofeno</a:t>
            </a:r>
            <a:r>
              <a:rPr lang="en-US" sz="1300" dirty="0"/>
              <a:t> y </a:t>
            </a:r>
            <a:r>
              <a:rPr lang="en-US" sz="1300" dirty="0" err="1"/>
              <a:t>medicionas</a:t>
            </a:r>
            <a:r>
              <a:rPr lang="en-US" sz="1300" dirty="0"/>
              <a:t> sin </a:t>
            </a:r>
            <a:r>
              <a:rPr lang="en-US" sz="1300" dirty="0" err="1"/>
              <a:t>receta</a:t>
            </a:r>
            <a:r>
              <a:rPr lang="en-US" sz="1300" dirty="0"/>
              <a:t>  </a:t>
            </a:r>
          </a:p>
          <a:p>
            <a:pPr marL="226313" indent="-226313" defTabSz="905255">
              <a:spcBef>
                <a:spcPts val="900"/>
              </a:spcBef>
              <a:defRPr sz="2376" b="1"/>
            </a:pPr>
            <a:endParaRPr lang="en-US" sz="1300" dirty="0"/>
          </a:p>
          <a:p>
            <a:pPr marL="226313" indent="-226313" defTabSz="905255">
              <a:spcBef>
                <a:spcPts val="900"/>
              </a:spcBef>
              <a:defRPr sz="2376" b="1"/>
            </a:pPr>
            <a:r>
              <a:rPr lang="en-US" sz="1300" dirty="0" err="1"/>
              <a:t>Vitaminas</a:t>
            </a:r>
            <a:r>
              <a:rPr lang="en-US" sz="1300" dirty="0"/>
              <a:t> Bs, </a:t>
            </a:r>
            <a:r>
              <a:rPr lang="en-US" sz="1300" dirty="0" err="1"/>
              <a:t>Vitamina</a:t>
            </a:r>
            <a:r>
              <a:rPr lang="en-US" sz="1300" dirty="0"/>
              <a:t> D, Calcio, </a:t>
            </a:r>
            <a:r>
              <a:rPr lang="en-US" sz="1300" dirty="0" err="1"/>
              <a:t>Magnesio</a:t>
            </a:r>
            <a:endParaRPr lang="en-US" sz="1300" dirty="0"/>
          </a:p>
          <a:p>
            <a:pPr marL="0" indent="0" defTabSz="905255">
              <a:spcBef>
                <a:spcPts val="900"/>
              </a:spcBef>
              <a:buSzTx/>
              <a:buNone/>
              <a:defRPr sz="2376" b="1"/>
            </a:pPr>
            <a:r>
              <a:rPr lang="en-US" sz="1300" dirty="0"/>
              <a:t>    </a:t>
            </a:r>
          </a:p>
          <a:p>
            <a:pPr marL="226313" indent="-226313" defTabSz="905255">
              <a:spcBef>
                <a:spcPts val="900"/>
              </a:spcBef>
              <a:defRPr sz="2376" b="1"/>
            </a:pPr>
            <a:r>
              <a:rPr lang="en-US" sz="1300" dirty="0" err="1"/>
              <a:t>Anticonceptivos</a:t>
            </a:r>
            <a:r>
              <a:rPr lang="en-US" sz="1300" dirty="0"/>
              <a:t>  – </a:t>
            </a:r>
            <a:r>
              <a:rPr lang="en-US" sz="1300" dirty="0" err="1"/>
              <a:t>Vitaminas</a:t>
            </a:r>
            <a:r>
              <a:rPr lang="en-US" sz="1300" dirty="0"/>
              <a:t> Bs, </a:t>
            </a:r>
            <a:r>
              <a:rPr lang="en-US" sz="1300" dirty="0" err="1"/>
              <a:t>Magnesio</a:t>
            </a:r>
            <a:endParaRPr lang="en-US" sz="1300" dirty="0"/>
          </a:p>
          <a:p>
            <a:pPr marL="226313" indent="-226313" defTabSz="905255">
              <a:spcBef>
                <a:spcPts val="900"/>
              </a:spcBef>
              <a:defRPr sz="2376" b="1"/>
            </a:pPr>
            <a:endParaRPr lang="en-US" sz="1300" dirty="0"/>
          </a:p>
          <a:p>
            <a:pPr marL="226313" indent="-226313" defTabSz="905255">
              <a:spcBef>
                <a:spcPts val="900"/>
              </a:spcBef>
              <a:defRPr sz="2376" b="1"/>
            </a:pPr>
            <a:r>
              <a:rPr lang="en-US" sz="1300" dirty="0" err="1"/>
              <a:t>Medicmentos</a:t>
            </a:r>
            <a:r>
              <a:rPr lang="en-US" sz="1300" dirty="0"/>
              <a:t> para la diabetes  – </a:t>
            </a:r>
            <a:r>
              <a:rPr lang="en-US" sz="1300" dirty="0" err="1"/>
              <a:t>Vitaminas</a:t>
            </a:r>
            <a:r>
              <a:rPr lang="en-US" sz="1300" dirty="0"/>
              <a:t> Bs, </a:t>
            </a:r>
            <a:r>
              <a:rPr lang="en-US" sz="1300" dirty="0" err="1"/>
              <a:t>Vitamina</a:t>
            </a:r>
            <a:r>
              <a:rPr lang="en-US" sz="1300" dirty="0"/>
              <a:t> C, CoQ10</a:t>
            </a:r>
          </a:p>
          <a:p>
            <a:pPr marL="226313" indent="-226313" defTabSz="905255">
              <a:spcBef>
                <a:spcPts val="900"/>
              </a:spcBef>
              <a:defRPr sz="2376" b="1"/>
            </a:pPr>
            <a:endParaRPr lang="en-US" sz="1300" dirty="0"/>
          </a:p>
          <a:p>
            <a:pPr marL="226313" indent="-226313" defTabSz="905255">
              <a:spcBef>
                <a:spcPts val="900"/>
              </a:spcBef>
              <a:defRPr sz="2376" b="1"/>
            </a:pPr>
            <a:r>
              <a:rPr lang="en-US" sz="1300" dirty="0" err="1"/>
              <a:t>Antacidos</a:t>
            </a:r>
            <a:r>
              <a:rPr lang="en-US" sz="1300" dirty="0"/>
              <a:t> - </a:t>
            </a:r>
            <a:r>
              <a:rPr lang="en-US" sz="1300" dirty="0" err="1"/>
              <a:t>Vitaminas</a:t>
            </a:r>
            <a:r>
              <a:rPr lang="en-US" sz="1300" dirty="0"/>
              <a:t> Bs, </a:t>
            </a:r>
            <a:r>
              <a:rPr lang="en-US" sz="1300" dirty="0" err="1"/>
              <a:t>Vitamina</a:t>
            </a:r>
            <a:r>
              <a:rPr lang="en-US" sz="1300" dirty="0"/>
              <a:t> D, Calcio</a:t>
            </a:r>
          </a:p>
          <a:p>
            <a:pPr marL="226313" indent="-226313" defTabSz="905255">
              <a:spcBef>
                <a:spcPts val="900"/>
              </a:spcBef>
              <a:defRPr sz="1979" b="1"/>
            </a:pPr>
            <a:endParaRPr lang="en-US" sz="1300" dirty="0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513853"/>
            <a:ext cx="4507025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4" name="Picture 10" descr="A screenshot of a cell phon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50"/>
          <a:stretch/>
        </p:blipFill>
        <p:spPr>
          <a:xfrm>
            <a:off x="4264357" y="509569"/>
            <a:ext cx="4512242" cy="583211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082622D-AAF3-4897-8629-FC918530D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365125"/>
            <a:ext cx="8375585" cy="2089317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105773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99776" y="140292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9" name="Content Placeholder 2"/>
          <p:cNvSpPr txBox="1">
            <a:spLocks noGrp="1"/>
          </p:cNvSpPr>
          <p:nvPr>
            <p:ph idx="1"/>
          </p:nvPr>
        </p:nvSpPr>
        <p:spPr>
          <a:xfrm>
            <a:off x="3975480" y="641850"/>
            <a:ext cx="4539870" cy="153586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buSzTx/>
              <a:buNone/>
              <a:defRPr sz="4400" b="1"/>
            </a:pPr>
            <a:r>
              <a:rPr lang="en-US" sz="3200" dirty="0"/>
              <a:t>Es </a:t>
            </a:r>
            <a:r>
              <a:rPr lang="en-US" sz="3200" dirty="0" err="1"/>
              <a:t>importante</a:t>
            </a:r>
            <a:r>
              <a:rPr lang="en-US" sz="3200" dirty="0"/>
              <a:t> que </a:t>
            </a:r>
            <a:r>
              <a:rPr lang="en-US" sz="3200" dirty="0" err="1"/>
              <a:t>suplementos</a:t>
            </a:r>
            <a:r>
              <a:rPr lang="en-US" sz="3200" dirty="0"/>
              <a:t> </a:t>
            </a:r>
            <a:r>
              <a:rPr lang="en-US" sz="3200" dirty="0" err="1"/>
              <a:t>tomamos</a:t>
            </a:r>
            <a:r>
              <a:rPr lang="en-US" sz="3200" dirty="0"/>
              <a:t>?</a:t>
            </a:r>
          </a:p>
        </p:txBody>
      </p:sp>
      <p:pic>
        <p:nvPicPr>
          <p:cNvPr id="770" name="Picture 3" descr="A person holding a cup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65"/>
          <a:stretch/>
        </p:blipFill>
        <p:spPr>
          <a:xfrm>
            <a:off x="415812" y="2731167"/>
            <a:ext cx="8375585" cy="348498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B96D5-0C09-4C04-8771-E6212674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TOP 10 SUPLEMENTOS  SUGERIDOS 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31C7D3-DE22-46D2-A656-FF88B00EB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196" y="1825625"/>
            <a:ext cx="4569608" cy="4351338"/>
          </a:xfrm>
        </p:spPr>
      </p:pic>
    </p:spTree>
    <p:extLst>
      <p:ext uri="{BB962C8B-B14F-4D97-AF65-F5344CB8AC3E}">
        <p14:creationId xmlns:p14="http://schemas.microsoft.com/office/powerpoint/2010/main" val="1277982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D206D7-4627-4988-BE9F-B1610A474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5" y="1042654"/>
            <a:ext cx="6878010" cy="47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86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rgbClr val="416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BDEFD4-A597-4AA0-8288-4F18ECF07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21" y="640080"/>
            <a:ext cx="3168968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800" dirty="0">
                <a:solidFill>
                  <a:srgbClr val="FFFFFF"/>
                </a:solidFill>
              </a:rPr>
              <a:t>ALOE VERA 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*</a:t>
            </a:r>
            <a:r>
              <a:rPr lang="en-US" sz="2800" dirty="0" err="1">
                <a:solidFill>
                  <a:srgbClr val="FFFFFF"/>
                </a:solidFill>
              </a:rPr>
              <a:t>Mantien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saludable</a:t>
            </a:r>
            <a:r>
              <a:rPr lang="en-US" sz="2800" dirty="0">
                <a:solidFill>
                  <a:srgbClr val="FFFFFF"/>
                </a:solidFill>
              </a:rPr>
              <a:t> al </a:t>
            </a:r>
            <a:r>
              <a:rPr lang="en-US" sz="2800" dirty="0" err="1">
                <a:solidFill>
                  <a:srgbClr val="FFFFFF"/>
                </a:solidFill>
              </a:rPr>
              <a:t>aparato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digestivo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*</a:t>
            </a:r>
            <a:r>
              <a:rPr lang="en-US" sz="2800" dirty="0" err="1">
                <a:solidFill>
                  <a:srgbClr val="FFFFFF"/>
                </a:solidFill>
              </a:rPr>
              <a:t>Promueve</a:t>
            </a:r>
            <a:r>
              <a:rPr lang="en-US" sz="2800" dirty="0">
                <a:solidFill>
                  <a:srgbClr val="FFFFFF"/>
                </a:solidFill>
              </a:rPr>
              <a:t> la </a:t>
            </a:r>
            <a:r>
              <a:rPr lang="en-US" sz="2800" dirty="0" err="1">
                <a:solidFill>
                  <a:srgbClr val="FFFFFF"/>
                </a:solidFill>
              </a:rPr>
              <a:t>curación</a:t>
            </a:r>
            <a:r>
              <a:rPr lang="en-US" sz="2800" dirty="0">
                <a:solidFill>
                  <a:srgbClr val="FFFFFF"/>
                </a:solidFill>
              </a:rPr>
              <a:t> normal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*</a:t>
            </a:r>
            <a:r>
              <a:rPr lang="en-US" sz="2800" dirty="0" err="1">
                <a:solidFill>
                  <a:srgbClr val="FFFFFF"/>
                </a:solidFill>
              </a:rPr>
              <a:t>Mantiene</a:t>
            </a:r>
            <a:r>
              <a:rPr lang="en-US" sz="2800" dirty="0">
                <a:solidFill>
                  <a:srgbClr val="FFFFFF"/>
                </a:solidFill>
              </a:rPr>
              <a:t> un </a:t>
            </a:r>
            <a:r>
              <a:rPr lang="en-US" sz="2800" dirty="0" err="1">
                <a:solidFill>
                  <a:srgbClr val="FFFFFF"/>
                </a:solidFill>
              </a:rPr>
              <a:t>sistema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inmunológico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fuerte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*</a:t>
            </a:r>
            <a:r>
              <a:rPr lang="en-US" sz="2800" dirty="0" err="1">
                <a:solidFill>
                  <a:srgbClr val="FFFFFF"/>
                </a:solidFill>
              </a:rPr>
              <a:t>Promueve</a:t>
            </a:r>
            <a:r>
              <a:rPr lang="en-US" sz="2800" dirty="0">
                <a:solidFill>
                  <a:srgbClr val="FFFFFF"/>
                </a:solidFill>
              </a:rPr>
              <a:t> una </a:t>
            </a:r>
            <a:r>
              <a:rPr lang="en-US" sz="2800" dirty="0" err="1">
                <a:solidFill>
                  <a:srgbClr val="FFFFFF"/>
                </a:solidFill>
              </a:rPr>
              <a:t>buena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digestión</a:t>
            </a:r>
            <a:br>
              <a:rPr lang="en-US" sz="2800" dirty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9" name="Content Placeholder 8" descr="A close up of a bottle&#10;&#10;Description automatically generated">
            <a:extLst>
              <a:ext uri="{FF2B5EF4-FFF2-40B4-BE49-F238E27FC236}">
                <a16:creationId xmlns:a16="http://schemas.microsoft.com/office/drawing/2014/main" id="{72F02869-633F-4468-B76E-100B32DA6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0" r="7034"/>
          <a:stretch/>
        </p:blipFill>
        <p:spPr>
          <a:xfrm>
            <a:off x="4572000" y="640080"/>
            <a:ext cx="4094602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13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86187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F75F4-12FA-4344-80E0-A371F091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4568"/>
            <a:ext cx="2824842" cy="54129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ENZIMAS DIGESTIVAS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21701-1A9A-41C3-BC42-7AF3E30D5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525" y="624568"/>
            <a:ext cx="4314823" cy="5412920"/>
          </a:xfrm>
        </p:spPr>
        <p:txBody>
          <a:bodyPr anchor="ctr">
            <a:normAutofit/>
          </a:bodyPr>
          <a:lstStyle/>
          <a:p>
            <a:r>
              <a:rPr lang="es-ES" dirty="0"/>
              <a:t>ISOTONIX ENZIMAS DIGESTIVAS CON PROBIÓTICOS ayuda a mantener la salud del sistema digestivo. Su mezcla exclusiva de enzimas digestivas y probióticos le permite proteger la salud digestiva de manera simple y conveniente. Las enzimas digestivas ayudan a descomponer los alimentos para que el organismo pueda utilizar el espectro completo de los nutrientes que contienen; por su parte, los probióticos favorecen un ambiente saludable en el tracto intestinal. Este suplemento dietético está diseñado como un apoyo para la digestión y la óptima absorción de los nutrientes.*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17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ctangle 76"/>
          <p:cNvSpPr/>
          <p:nvPr/>
        </p:nvSpPr>
        <p:spPr>
          <a:xfrm>
            <a:off x="-2554303" y="-70340"/>
            <a:ext cx="914171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Freeform: Shape 78"/>
          <p:cNvSpPr/>
          <p:nvPr/>
        </p:nvSpPr>
        <p:spPr>
          <a:xfrm>
            <a:off x="0" y="0"/>
            <a:ext cx="3125454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712" y="0"/>
                </a:lnTo>
                <a:lnTo>
                  <a:pt x="12377" y="259"/>
                </a:lnTo>
                <a:cubicBezTo>
                  <a:pt x="17941" y="2543"/>
                  <a:pt x="21600" y="6412"/>
                  <a:pt x="21600" y="10800"/>
                </a:cubicBezTo>
                <a:cubicBezTo>
                  <a:pt x="21600" y="15188"/>
                  <a:pt x="17941" y="19057"/>
                  <a:pt x="12377" y="21341"/>
                </a:cubicBezTo>
                <a:lnTo>
                  <a:pt x="11712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Arc 80"/>
          <p:cNvSpPr/>
          <p:nvPr/>
        </p:nvSpPr>
        <p:spPr>
          <a:xfrm flipV="1">
            <a:off x="7194088" y="4497194"/>
            <a:ext cx="1531289" cy="2041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27000" cap="rnd">
            <a:solidFill>
              <a:schemeClr val="accent4"/>
            </a:solidFill>
            <a:prstDash val="dash"/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39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277396" y="2659044"/>
            <a:ext cx="6473093" cy="1426955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>
            <a:lvl1pPr marL="0" indent="0">
              <a:buSzTx/>
              <a:buNone/>
              <a:defRPr sz="44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endParaRPr lang="en-US" dirty="0"/>
          </a:p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lang="en-US" u="none" dirty="0">
                <a:hlinkClick r:id="rId4"/>
              </a:rPr>
              <a:t>https://www.youtube.com/watch?v=2nzXKMX-Cy0&amp;list=PLD_fY5YxYNdGCPPDnqxkgoxPasOlQMm3j&amp;index=36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611860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ctangle 76"/>
          <p:cNvSpPr/>
          <p:nvPr/>
        </p:nvSpPr>
        <p:spPr>
          <a:xfrm>
            <a:off x="2285" y="0"/>
            <a:ext cx="914171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Freeform: Shape 78"/>
          <p:cNvSpPr/>
          <p:nvPr/>
        </p:nvSpPr>
        <p:spPr>
          <a:xfrm>
            <a:off x="0" y="0"/>
            <a:ext cx="3125454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712" y="0"/>
                </a:lnTo>
                <a:lnTo>
                  <a:pt x="12377" y="259"/>
                </a:lnTo>
                <a:cubicBezTo>
                  <a:pt x="17941" y="2543"/>
                  <a:pt x="21600" y="6412"/>
                  <a:pt x="21600" y="10800"/>
                </a:cubicBezTo>
                <a:cubicBezTo>
                  <a:pt x="21600" y="15188"/>
                  <a:pt x="17941" y="19057"/>
                  <a:pt x="12377" y="21341"/>
                </a:cubicBezTo>
                <a:lnTo>
                  <a:pt x="11712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Arc 80"/>
          <p:cNvSpPr/>
          <p:nvPr/>
        </p:nvSpPr>
        <p:spPr>
          <a:xfrm flipV="1">
            <a:off x="7194088" y="4497194"/>
            <a:ext cx="1531289" cy="2041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27000" cap="rnd">
            <a:solidFill>
              <a:schemeClr val="accent4"/>
            </a:solidFill>
            <a:prstDash val="dash"/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39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270103" y="555181"/>
            <a:ext cx="5482302" cy="14269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SzTx/>
              <a:buNone/>
              <a:defRPr sz="44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Wellness101video.com</a:t>
            </a:r>
            <a:endParaRPr lang="en-US" dirty="0">
              <a:hlinkClick r:id="rId3"/>
            </a:endParaRPr>
          </a:p>
        </p:txBody>
      </p:sp>
      <p:pic>
        <p:nvPicPr>
          <p:cNvPr id="240" name="7479DDCC-F27B-4960-9798-FFAF9BD0CF99-L0-001.png" descr="7479DDCC-F27B-4960-9798-FFAF9BD0CF99-L0-001.png">
            <a:hlinkClick r:id="rId3"/>
          </p:cNvPr>
          <p:cNvPicPr>
            <a:picLocks noChangeAspect="1"/>
          </p:cNvPicPr>
          <p:nvPr/>
        </p:nvPicPr>
        <p:blipFill>
          <a:blip r:embed="rId4"/>
          <a:srcRect t="9017"/>
          <a:stretch>
            <a:fillRect/>
          </a:stretch>
        </p:blipFill>
        <p:spPr>
          <a:xfrm>
            <a:off x="3270103" y="2349684"/>
            <a:ext cx="5200917" cy="26603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5231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2" name="Rectangle 144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3" name="Freeform: Shape 146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99" y="321733"/>
            <a:ext cx="8660121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9" name="Right Triangle 148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80" name="Picture 2" descr="Picture 2"/>
          <p:cNvPicPr>
            <a:picLocks noChangeAspect="1"/>
          </p:cNvPicPr>
          <p:nvPr/>
        </p:nvPicPr>
        <p:blipFill>
          <a:blip r:embed="rId3"/>
          <a:srcRect r="2564" b="3362"/>
          <a:stretch>
            <a:fillRect/>
          </a:stretch>
        </p:blipFill>
        <p:spPr>
          <a:xfrm>
            <a:off x="1285853" y="918546"/>
            <a:ext cx="4681570" cy="497933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Title 1"/>
          <p:cNvSpPr txBox="1">
            <a:spLocks noGrp="1"/>
          </p:cNvSpPr>
          <p:nvPr>
            <p:ph type="title"/>
          </p:nvPr>
        </p:nvSpPr>
        <p:spPr>
          <a:xfrm>
            <a:off x="1143000" y="2245810"/>
            <a:ext cx="4810125" cy="1355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868680">
              <a:defRPr sz="3800" b="1"/>
            </a:lvl1pPr>
          </a:lstStyle>
          <a:p>
            <a:pPr algn="l" defTabSz="914400"/>
            <a:r>
              <a:rPr lang="en-US" sz="4300" dirty="0"/>
              <a:t>La </a:t>
            </a:r>
            <a:r>
              <a:rPr lang="en-US" sz="4300" dirty="0" err="1"/>
              <a:t>Absorcion</a:t>
            </a:r>
            <a:r>
              <a:rPr lang="en-US" sz="4300" dirty="0"/>
              <a:t> es </a:t>
            </a:r>
            <a:r>
              <a:rPr lang="en-US" sz="4300" dirty="0" err="1"/>
              <a:t>importante</a:t>
            </a:r>
            <a:endParaRPr lang="en-US" sz="4300" dirty="0"/>
          </a:p>
        </p:txBody>
      </p:sp>
      <p:sp>
        <p:nvSpPr>
          <p:cNvPr id="85" name="Freeform 17">
            <a:extLst>
              <a:ext uri="{FF2B5EF4-FFF2-40B4-BE49-F238E27FC236}">
                <a16:creationId xmlns:a16="http://schemas.microsoft.com/office/drawing/2014/main" id="{41F18803-BE79-4916-AE6B-5DE238B36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97332" cy="2130951"/>
          </a:xfrm>
          <a:custGeom>
            <a:avLst/>
            <a:gdLst>
              <a:gd name="connsiteX0" fmla="*/ 0 w 8663110"/>
              <a:gd name="connsiteY0" fmla="*/ 0 h 2130951"/>
              <a:gd name="connsiteX1" fmla="*/ 819150 w 8663110"/>
              <a:gd name="connsiteY1" fmla="*/ 0 h 2130951"/>
              <a:gd name="connsiteX2" fmla="*/ 1028700 w 8663110"/>
              <a:gd name="connsiteY2" fmla="*/ 0 h 2130951"/>
              <a:gd name="connsiteX3" fmla="*/ 4187970 w 8663110"/>
              <a:gd name="connsiteY3" fmla="*/ 0 h 2130951"/>
              <a:gd name="connsiteX4" fmla="*/ 4400550 w 8663110"/>
              <a:gd name="connsiteY4" fmla="*/ 0 h 2130951"/>
              <a:gd name="connsiteX5" fmla="*/ 5262791 w 8663110"/>
              <a:gd name="connsiteY5" fmla="*/ 0 h 2130951"/>
              <a:gd name="connsiteX6" fmla="*/ 5262791 w 8663110"/>
              <a:gd name="connsiteY6" fmla="*/ 478 h 2130951"/>
              <a:gd name="connsiteX7" fmla="*/ 8663110 w 8663110"/>
              <a:gd name="connsiteY7" fmla="*/ 478 h 2130951"/>
              <a:gd name="connsiteX8" fmla="*/ 7676422 w 8663110"/>
              <a:gd name="connsiteY8" fmla="*/ 2130951 h 2130951"/>
              <a:gd name="connsiteX9" fmla="*/ 4400550 w 8663110"/>
              <a:gd name="connsiteY9" fmla="*/ 2130951 h 2130951"/>
              <a:gd name="connsiteX10" fmla="*/ 4187970 w 8663110"/>
              <a:gd name="connsiteY10" fmla="*/ 2130951 h 2130951"/>
              <a:gd name="connsiteX11" fmla="*/ 1028700 w 8663110"/>
              <a:gd name="connsiteY11" fmla="*/ 2130951 h 2130951"/>
              <a:gd name="connsiteX12" fmla="*/ 819150 w 8663110"/>
              <a:gd name="connsiteY12" fmla="*/ 2130951 h 2130951"/>
              <a:gd name="connsiteX13" fmla="*/ 0 w 8663110"/>
              <a:gd name="connsiteY1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3110" h="2130951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4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332" y="668785"/>
            <a:ext cx="2405367" cy="2599348"/>
          </a:xfrm>
          <a:prstGeom prst="rect">
            <a:avLst/>
          </a:prstGeom>
        </p:spPr>
      </p:pic>
      <p:sp>
        <p:nvSpPr>
          <p:cNvPr id="87" name="Freeform 18">
            <a:extLst>
              <a:ext uri="{FF2B5EF4-FFF2-40B4-BE49-F238E27FC236}">
                <a16:creationId xmlns:a16="http://schemas.microsoft.com/office/drawing/2014/main" id="{C15229F3-7A2E-4558-98FE-7A5F69409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3319"/>
            <a:ext cx="4887654" cy="2174681"/>
          </a:xfrm>
          <a:custGeom>
            <a:avLst/>
            <a:gdLst>
              <a:gd name="connsiteX0" fmla="*/ 0 w 6516874"/>
              <a:gd name="connsiteY0" fmla="*/ 0 h 2174681"/>
              <a:gd name="connsiteX1" fmla="*/ 819150 w 6516874"/>
              <a:gd name="connsiteY1" fmla="*/ 0 h 2174681"/>
              <a:gd name="connsiteX2" fmla="*/ 1038225 w 6516874"/>
              <a:gd name="connsiteY2" fmla="*/ 0 h 2174681"/>
              <a:gd name="connsiteX3" fmla="*/ 6516874 w 6516874"/>
              <a:gd name="connsiteY3" fmla="*/ 0 h 2174681"/>
              <a:gd name="connsiteX4" fmla="*/ 5509712 w 6516874"/>
              <a:gd name="connsiteY4" fmla="*/ 2174681 h 2174681"/>
              <a:gd name="connsiteX5" fmla="*/ 1038225 w 6516874"/>
              <a:gd name="connsiteY5" fmla="*/ 2174681 h 2174681"/>
              <a:gd name="connsiteX6" fmla="*/ 947987 w 6516874"/>
              <a:gd name="connsiteY6" fmla="*/ 2174681 h 2174681"/>
              <a:gd name="connsiteX7" fmla="*/ 819150 w 6516874"/>
              <a:gd name="connsiteY7" fmla="*/ 2174681 h 2174681"/>
              <a:gd name="connsiteX8" fmla="*/ 0 w 6516874"/>
              <a:gd name="connsiteY8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6874" h="2174681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83" name="Content Placeholder 4" descr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161" y="3767070"/>
            <a:ext cx="3030538" cy="2272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" grpId="2" animBg="1" advAuto="0"/>
      <p:bldP spid="783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384350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D4161-4036-C14B-91D0-86268224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86" y="643467"/>
            <a:ext cx="2322568" cy="5571066"/>
          </a:xfrm>
        </p:spPr>
        <p:txBody>
          <a:bodyPr>
            <a:normAutofit/>
          </a:bodyPr>
          <a:lstStyle/>
          <a:p>
            <a:r>
              <a:rPr lang="en-US" sz="2300" b="1" dirty="0">
                <a:solidFill>
                  <a:srgbClr val="FFFFFF"/>
                </a:solidFill>
              </a:rPr>
              <a:t>INTRODUCCION AL BIENESTAR 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0F0746-4D18-432C-BE2F-62CCFCE70C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8969761"/>
              </p:ext>
            </p:extLst>
          </p:nvPr>
        </p:nvGraphicFramePr>
        <p:xfrm>
          <a:off x="3905730" y="643466"/>
          <a:ext cx="4718785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4059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8" name="Rectangle 191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CFAA7A-01E7-904C-A028-84459F3F60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</a14:imgLayer>
                </a14:imgProps>
              </a:ext>
            </a:extLst>
          </a:blip>
          <a:srcRect l="4670" r="26261" b="-2"/>
          <a:stretch/>
        </p:blipFill>
        <p:spPr>
          <a:xfrm>
            <a:off x="4782419" y="1568741"/>
            <a:ext cx="3877701" cy="4519527"/>
          </a:xfrm>
          <a:custGeom>
            <a:avLst/>
            <a:gdLst/>
            <a:ahLst/>
            <a:cxnLst/>
            <a:rect l="l" t="t" r="r" b="b"/>
            <a:pathLst>
              <a:path w="7047273" h="6160289">
                <a:moveTo>
                  <a:pt x="0" y="0"/>
                </a:moveTo>
                <a:lnTo>
                  <a:pt x="7047273" y="0"/>
                </a:lnTo>
                <a:lnTo>
                  <a:pt x="7047273" y="2807326"/>
                </a:lnTo>
                <a:lnTo>
                  <a:pt x="3603828" y="6155120"/>
                </a:lnTo>
                <a:lnTo>
                  <a:pt x="7047273" y="6155120"/>
                </a:lnTo>
                <a:lnTo>
                  <a:pt x="7047273" y="6160289"/>
                </a:lnTo>
                <a:lnTo>
                  <a:pt x="0" y="6160289"/>
                </a:lnTo>
                <a:close/>
              </a:path>
            </a:pathLst>
          </a:custGeom>
          <a:ln>
            <a:solidFill>
              <a:schemeClr val="tx1"/>
            </a:solidFill>
          </a:ln>
          <a:effectLst>
            <a:outerShdw dist="50800" sx="1000" sy="1000" algn="ctr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89" name="Right Triangle 192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0" name="Rectangle 193">
            <a:extLst>
              <a:ext uri="{FF2B5EF4-FFF2-40B4-BE49-F238E27FC236}">
                <a16:creationId xmlns:a16="http://schemas.microsoft.com/office/drawing/2014/main" id="{51C89C42-AF83-451A-81EA-472844755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6" name="Content Placeholder 2"/>
          <p:cNvSpPr txBox="1">
            <a:spLocks noGrp="1"/>
          </p:cNvSpPr>
          <p:nvPr>
            <p:ph idx="1"/>
          </p:nvPr>
        </p:nvSpPr>
        <p:spPr>
          <a:xfrm>
            <a:off x="842518" y="2441196"/>
            <a:ext cx="2898971" cy="345668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buSzTx/>
              <a:buNone/>
              <a:defRPr sz="3600" b="1"/>
            </a:pPr>
            <a:r>
              <a:rPr lang="en-US" sz="2000" dirty="0"/>
              <a:t>Los </a:t>
            </a:r>
            <a:r>
              <a:rPr lang="en-US" sz="2000" dirty="0" err="1"/>
              <a:t>suplementos</a:t>
            </a:r>
            <a:r>
              <a:rPr lang="en-US" sz="2000" dirty="0"/>
              <a:t> </a:t>
            </a:r>
            <a:r>
              <a:rPr lang="en-US" sz="2000" dirty="0" err="1"/>
              <a:t>Isotonix</a:t>
            </a:r>
            <a:r>
              <a:rPr lang="en-US" sz="2000" dirty="0"/>
              <a:t> Son </a:t>
            </a:r>
            <a:r>
              <a:rPr lang="en-US" sz="2000" dirty="0" err="1"/>
              <a:t>efectivos</a:t>
            </a:r>
            <a:r>
              <a:rPr lang="en-US" sz="2000" dirty="0"/>
              <a:t>, </a:t>
            </a:r>
            <a:r>
              <a:rPr lang="en-US" sz="2000" dirty="0" err="1"/>
              <a:t>sencillos</a:t>
            </a:r>
            <a:r>
              <a:rPr lang="en-US" sz="2000" dirty="0"/>
              <a:t> y </a:t>
            </a:r>
            <a:r>
              <a:rPr lang="en-US" sz="2000" dirty="0" err="1"/>
              <a:t>deliciosos</a:t>
            </a:r>
            <a:r>
              <a:rPr lang="en-US" sz="2000" dirty="0"/>
              <a:t>!</a:t>
            </a:r>
          </a:p>
          <a:p>
            <a:pPr>
              <a:buSzTx/>
              <a:buNone/>
              <a:defRPr sz="3600" b="1"/>
            </a:pPr>
            <a:r>
              <a:rPr lang="en-US" sz="2000" dirty="0"/>
              <a:t> </a:t>
            </a:r>
          </a:p>
          <a:p>
            <a:pPr>
              <a:buSzTx/>
              <a:buNone/>
              <a:defRPr sz="3600" b="1"/>
            </a:pPr>
            <a:r>
              <a:rPr lang="en-US" sz="2000" dirty="0" err="1"/>
              <a:t>Tomando</a:t>
            </a:r>
            <a:r>
              <a:rPr lang="en-US" sz="2000" dirty="0"/>
              <a:t> sus </a:t>
            </a:r>
            <a:r>
              <a:rPr lang="en-US" sz="2000" dirty="0" err="1"/>
              <a:t>vitaminas</a:t>
            </a:r>
            <a:r>
              <a:rPr lang="en-US" sz="2000" dirty="0"/>
              <a:t> </a:t>
            </a:r>
            <a:r>
              <a:rPr lang="en-US" sz="2000" dirty="0" err="1"/>
              <a:t>maximisas</a:t>
            </a:r>
            <a:r>
              <a:rPr lang="en-US" sz="2000" dirty="0"/>
              <a:t> la </a:t>
            </a:r>
            <a:r>
              <a:rPr lang="en-US" sz="2000" dirty="0" err="1"/>
              <a:t>absorcion</a:t>
            </a:r>
            <a:r>
              <a:rPr lang="en-US" sz="2000" dirty="0"/>
              <a:t>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Title 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>
              <a:defRPr sz="2800" b="1" u="sng">
                <a:solidFill>
                  <a:srgbClr val="FFFF00"/>
                </a:solidFill>
              </a:defRPr>
            </a:pP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Conoces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tus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niveles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Vitmaina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D?</a:t>
            </a: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Niveles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bajos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Vitamina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pueden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contribuir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factores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como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95" name="Content Placeholder 4">
            <a:extLst>
              <a:ext uri="{FF2B5EF4-FFF2-40B4-BE49-F238E27FC236}">
                <a16:creationId xmlns:a16="http://schemas.microsoft.com/office/drawing/2014/main" id="{2CBC0FA0-B537-46B0-98C7-1AB711F78D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682247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6" name="Title 3"/>
          <p:cNvSpPr txBox="1">
            <a:spLocks noGrp="1"/>
          </p:cNvSpPr>
          <p:nvPr>
            <p:ph type="title"/>
          </p:nvPr>
        </p:nvSpPr>
        <p:spPr>
          <a:xfrm>
            <a:off x="595246" y="386930"/>
            <a:ext cx="7549592" cy="12984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1"/>
            </a:lvl1pPr>
          </a:lstStyle>
          <a:p>
            <a:pPr defTabSz="914400"/>
            <a:r>
              <a:rPr lang="en-US" sz="4200" dirty="0" err="1"/>
              <a:t>Vitamina</a:t>
            </a:r>
            <a:r>
              <a:rPr lang="en-US" sz="4200" dirty="0"/>
              <a:t> D3 con  k2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7" name="Content Placeholder 4"/>
          <p:cNvSpPr txBox="1">
            <a:spLocks noGrp="1"/>
          </p:cNvSpPr>
          <p:nvPr>
            <p:ph type="body" sz="half" idx="1"/>
          </p:nvPr>
        </p:nvSpPr>
        <p:spPr>
          <a:xfrm>
            <a:off x="595245" y="2203079"/>
            <a:ext cx="3398174" cy="403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indent="-228600" defTabSz="914400">
              <a:defRPr sz="2800"/>
            </a:pPr>
            <a:r>
              <a:rPr lang="en-US" dirty="0" err="1"/>
              <a:t>Vitamina</a:t>
            </a:r>
            <a:r>
              <a:rPr lang="en-US" dirty="0"/>
              <a:t> K2 and D3 </a:t>
            </a:r>
            <a:r>
              <a:rPr lang="en-US" dirty="0" err="1"/>
              <a:t>trabajan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conjunto para la maxima </a:t>
            </a:r>
            <a:r>
              <a:rPr lang="en-US" dirty="0" err="1"/>
              <a:t>absorcion</a:t>
            </a:r>
            <a:r>
              <a:rPr lang="en-US" dirty="0"/>
              <a:t> de calcio y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utilizacion</a:t>
            </a:r>
            <a:r>
              <a:rPr lang="en-US" dirty="0"/>
              <a:t>. </a:t>
            </a:r>
          </a:p>
          <a:p>
            <a:pPr indent="-228600" defTabSz="914400">
              <a:defRPr sz="2800"/>
            </a:pPr>
            <a:endParaRPr lang="en-US" sz="1700" dirty="0"/>
          </a:p>
          <a:p>
            <a:pPr indent="-228600" defTabSz="914400">
              <a:defRPr sz="2800"/>
            </a:pPr>
            <a:r>
              <a:rPr lang="es-ES" sz="2800" dirty="0"/>
              <a:t>La vitamina D juega un papel importante en la salud ósea y del corazón y en las funciones del sistema inmunitario mientras contribuye, junto con la vitamina K, a la absorción normal de calcio y a mantener las arterias saludables</a:t>
            </a:r>
            <a:endParaRPr lang="en-US" sz="1800" dirty="0"/>
          </a:p>
          <a:p>
            <a:pPr indent="-228600" defTabSz="914400">
              <a:defRPr sz="2800"/>
            </a:pPr>
            <a:endParaRPr lang="en-US" sz="1700" dirty="0"/>
          </a:p>
          <a:p>
            <a:pPr indent="-228600" defTabSz="914400">
              <a:defRPr sz="2800"/>
            </a:pPr>
            <a:r>
              <a:rPr lang="en-US" sz="1700" dirty="0"/>
              <a:t>5000 IU of Vitamin D3</a:t>
            </a:r>
          </a:p>
        </p:txBody>
      </p:sp>
      <p:pic>
        <p:nvPicPr>
          <p:cNvPr id="798" name="Picture 4" descr="Picture 4"/>
          <p:cNvPicPr>
            <a:picLocks noChangeAspect="1"/>
          </p:cNvPicPr>
          <p:nvPr/>
        </p:nvPicPr>
        <p:blipFill rotWithShape="1">
          <a:blip r:embed="rId2"/>
          <a:srcRect t="3843" r="2" b="2"/>
          <a:stretch/>
        </p:blipFill>
        <p:spPr>
          <a:xfrm>
            <a:off x="4433649" y="2484255"/>
            <a:ext cx="3862707" cy="3714244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Triangle 123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8" name="Rectangle 8"/>
          <p:cNvSpPr txBox="1">
            <a:spLocks noGrp="1"/>
          </p:cNvSpPr>
          <p:nvPr>
            <p:ph type="title"/>
          </p:nvPr>
        </p:nvSpPr>
        <p:spPr>
          <a:xfrm>
            <a:off x="719823" y="684355"/>
            <a:ext cx="7701804" cy="1711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8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defTabSz="914400"/>
            <a:r>
              <a:rPr lang="en-US" sz="5200" dirty="0"/>
              <a:t>Isotonix® Kit de </a:t>
            </a:r>
            <a:r>
              <a:rPr lang="en-US" sz="5200" dirty="0" err="1"/>
              <a:t>Esenciales</a:t>
            </a:r>
            <a:r>
              <a:rPr lang="en-US" sz="5200" dirty="0"/>
              <a:t> </a:t>
            </a:r>
            <a:r>
              <a:rPr lang="en-US" sz="5200" dirty="0" err="1"/>
              <a:t>Diarios</a:t>
            </a:r>
            <a:endParaRPr lang="en-US" sz="5200" dirty="0"/>
          </a:p>
        </p:txBody>
      </p:sp>
      <p:pic>
        <p:nvPicPr>
          <p:cNvPr id="820" name="Picture 12" descr="Picture 12"/>
          <p:cNvPicPr>
            <a:picLocks noChangeAspect="1"/>
          </p:cNvPicPr>
          <p:nvPr/>
        </p:nvPicPr>
        <p:blipFill rotWithShape="1">
          <a:blip r:embed="rId3"/>
          <a:srcRect l="2216" r="625" b="-7"/>
          <a:stretch/>
        </p:blipFill>
        <p:spPr>
          <a:xfrm>
            <a:off x="842517" y="2700788"/>
            <a:ext cx="2958983" cy="3045737"/>
          </a:xfrm>
          <a:prstGeom prst="rect">
            <a:avLst/>
          </a:prstGeom>
        </p:spPr>
      </p:pic>
      <p:sp>
        <p:nvSpPr>
          <p:cNvPr id="819" name="Rectangle 9"/>
          <p:cNvSpPr txBox="1">
            <a:spLocks noGrp="1"/>
          </p:cNvSpPr>
          <p:nvPr>
            <p:ph type="body" sz="half" idx="1"/>
          </p:nvPr>
        </p:nvSpPr>
        <p:spPr>
          <a:xfrm>
            <a:off x="4345504" y="2363126"/>
            <a:ext cx="3688912" cy="3612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 defTabSz="914400">
              <a:buSzTx/>
              <a:buNone/>
              <a:defRPr sz="2400" b="1"/>
            </a:pPr>
            <a:r>
              <a:rPr lang="en-US" sz="2000" dirty="0" err="1"/>
              <a:t>Contiene</a:t>
            </a:r>
            <a:r>
              <a:rPr lang="en-US" sz="2000" dirty="0"/>
              <a:t> </a:t>
            </a:r>
          </a:p>
          <a:p>
            <a:pPr marL="0" indent="0" algn="ctr" defTabSz="914400">
              <a:buSzTx/>
              <a:buNone/>
              <a:defRPr sz="2400" b="1"/>
            </a:pPr>
            <a:r>
              <a:rPr lang="en-US" sz="1600" dirty="0"/>
              <a:t>Isotonix OPC-3, </a:t>
            </a:r>
            <a:r>
              <a:rPr lang="en-US" sz="1600" dirty="0" err="1"/>
              <a:t>Multivitamina</a:t>
            </a:r>
            <a:r>
              <a:rPr lang="en-US" sz="1600" dirty="0"/>
              <a:t>,  Complex-B </a:t>
            </a:r>
            <a:r>
              <a:rPr lang="en-US" sz="1600" dirty="0" err="1"/>
              <a:t>activado</a:t>
            </a:r>
            <a:r>
              <a:rPr lang="en-US" sz="1600" dirty="0"/>
              <a:t>, and  Calcio </a:t>
            </a:r>
          </a:p>
          <a:p>
            <a:pPr marL="457200" lvl="1" indent="0" algn="ctr" defTabSz="914400">
              <a:spcBef>
                <a:spcPts val="500"/>
              </a:spcBef>
              <a:buNone/>
              <a:defRPr sz="2400" b="1"/>
            </a:pPr>
            <a:endParaRPr lang="en-US" sz="1600" dirty="0"/>
          </a:p>
          <a:p>
            <a:pPr marL="457200" lvl="1" indent="0" algn="ctr" defTabSz="914400">
              <a:spcBef>
                <a:spcPts val="500"/>
              </a:spcBef>
              <a:buNone/>
              <a:defRPr sz="2400" b="1"/>
            </a:pPr>
            <a:r>
              <a:rPr lang="en-US" sz="1600" dirty="0" err="1"/>
              <a:t>Provee</a:t>
            </a:r>
            <a:r>
              <a:rPr lang="en-US" sz="1600" dirty="0"/>
              <a:t>  </a:t>
            </a:r>
            <a:r>
              <a:rPr lang="en-US" sz="1600" dirty="0" err="1"/>
              <a:t>Vitaminas</a:t>
            </a:r>
            <a:r>
              <a:rPr lang="en-US" sz="1600" dirty="0"/>
              <a:t> and </a:t>
            </a:r>
            <a:r>
              <a:rPr lang="en-US" sz="1600" dirty="0" err="1"/>
              <a:t>Minerales</a:t>
            </a:r>
            <a:endParaRPr lang="en-US" sz="1600" dirty="0"/>
          </a:p>
          <a:p>
            <a:pPr marL="457200" lvl="1" indent="0" algn="ctr" defTabSz="914400">
              <a:spcBef>
                <a:spcPts val="500"/>
              </a:spcBef>
              <a:buNone/>
              <a:defRPr sz="2400" b="1"/>
            </a:pPr>
            <a:r>
              <a:rPr lang="en-US" sz="1600" dirty="0" err="1"/>
              <a:t>Salud</a:t>
            </a:r>
            <a:r>
              <a:rPr lang="en-US" sz="1600" dirty="0"/>
              <a:t> Cardiovascular</a:t>
            </a:r>
          </a:p>
          <a:p>
            <a:pPr marL="457200" lvl="1" indent="0" algn="ctr" defTabSz="914400">
              <a:spcBef>
                <a:spcPts val="500"/>
              </a:spcBef>
              <a:buNone/>
              <a:defRPr sz="2400" b="1"/>
            </a:pPr>
            <a:r>
              <a:rPr lang="en-US" sz="1600" dirty="0"/>
              <a:t>Sistema </a:t>
            </a:r>
            <a:r>
              <a:rPr lang="en-US" sz="1600" dirty="0" err="1"/>
              <a:t>inmunologico</a:t>
            </a:r>
            <a:endParaRPr lang="en-US" sz="1600" dirty="0"/>
          </a:p>
          <a:p>
            <a:pPr marL="457200" lvl="1" indent="0" algn="ctr" defTabSz="914400">
              <a:spcBef>
                <a:spcPts val="500"/>
              </a:spcBef>
              <a:buNone/>
              <a:defRPr sz="2400" b="1"/>
            </a:pPr>
            <a:r>
              <a:rPr lang="en-US" sz="1600" dirty="0" err="1"/>
              <a:t>Energia</a:t>
            </a:r>
            <a:r>
              <a:rPr lang="en-US" sz="1600" dirty="0"/>
              <a:t>  and </a:t>
            </a:r>
            <a:r>
              <a:rPr lang="en-US" sz="1600" dirty="0" err="1"/>
              <a:t>buen</a:t>
            </a:r>
            <a:r>
              <a:rPr lang="en-US" sz="1600" dirty="0"/>
              <a:t> </a:t>
            </a:r>
            <a:r>
              <a:rPr lang="en-US" sz="1600" dirty="0" err="1"/>
              <a:t>estado</a:t>
            </a:r>
            <a:r>
              <a:rPr lang="en-US" sz="1600" dirty="0"/>
              <a:t> de </a:t>
            </a:r>
            <a:r>
              <a:rPr lang="en-US" sz="1600" dirty="0" err="1"/>
              <a:t>animo</a:t>
            </a:r>
            <a:r>
              <a:rPr lang="en-US" sz="1600" dirty="0"/>
              <a:t> </a:t>
            </a:r>
          </a:p>
          <a:p>
            <a:pPr marL="457200" lvl="1" indent="0" algn="ctr" defTabSz="914400">
              <a:spcBef>
                <a:spcPts val="500"/>
              </a:spcBef>
              <a:buNone/>
              <a:defRPr sz="2400" b="1"/>
            </a:pPr>
            <a:r>
              <a:rPr lang="en-US" sz="1600" dirty="0" err="1"/>
              <a:t>Manejo</a:t>
            </a:r>
            <a:r>
              <a:rPr lang="en-US" sz="1600" dirty="0"/>
              <a:t> de </a:t>
            </a:r>
            <a:r>
              <a:rPr lang="en-US" sz="1600" dirty="0" err="1"/>
              <a:t>estres</a:t>
            </a:r>
            <a:endParaRPr lang="en-US" sz="1600" dirty="0"/>
          </a:p>
          <a:p>
            <a:pPr marL="0" lvl="1" indent="-228600" algn="ctr" defTabSz="914400">
              <a:spcBef>
                <a:spcPts val="500"/>
              </a:spcBef>
              <a:buSzTx/>
              <a:defRPr sz="2400" b="1"/>
            </a:pPr>
            <a:endParaRPr lang="en-US" sz="1600" dirty="0"/>
          </a:p>
          <a:p>
            <a:pPr marL="0" lvl="1" indent="0" algn="ctr" defTabSz="914400">
              <a:spcBef>
                <a:spcPts val="500"/>
              </a:spcBef>
              <a:buSzTx/>
              <a:buNone/>
              <a:defRPr sz="2400" b="1"/>
            </a:pPr>
            <a:r>
              <a:rPr lang="en-US" sz="1600" dirty="0"/>
              <a:t>          </a:t>
            </a:r>
            <a:r>
              <a:rPr lang="en-US" sz="1600" dirty="0" err="1"/>
              <a:t>arpoximadamente</a:t>
            </a:r>
            <a:r>
              <a:rPr lang="en-US" sz="1600" dirty="0"/>
              <a:t>   $2.00  </a:t>
            </a:r>
            <a:r>
              <a:rPr lang="en-US" sz="1600" dirty="0" err="1"/>
              <a:t>diarios</a:t>
            </a:r>
            <a:endParaRPr lang="en-US" sz="1600" dirty="0"/>
          </a:p>
        </p:txBody>
      </p:sp>
      <p:sp>
        <p:nvSpPr>
          <p:cNvPr id="821" name="Text Box 11"/>
          <p:cNvSpPr txBox="1"/>
          <p:nvPr/>
        </p:nvSpPr>
        <p:spPr>
          <a:xfrm>
            <a:off x="731519" y="6324600"/>
            <a:ext cx="6461761" cy="624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0"/>
              </a:spcBef>
              <a:defRPr sz="1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br>
              <a:rPr sz="1200"/>
            </a:br>
            <a:br>
              <a:rPr sz="1200"/>
            </a:br>
            <a:endParaRPr sz="1200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0" name="Rectangle 12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Title 1"/>
          <p:cNvSpPr txBox="1">
            <a:spLocks noGrp="1"/>
          </p:cNvSpPr>
          <p:nvPr>
            <p:ph type="title"/>
          </p:nvPr>
        </p:nvSpPr>
        <p:spPr>
          <a:xfrm>
            <a:off x="835357" y="2960716"/>
            <a:ext cx="3027251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defRPr sz="2500" b="1"/>
            </a:pPr>
            <a:b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Cada</a:t>
            </a:r>
            <a: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paquete</a:t>
            </a:r>
            <a: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contiene</a:t>
            </a:r>
            <a: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una  </a:t>
            </a:r>
            <a:r>
              <a:rPr lang="en-US" sz="1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toma</a:t>
            </a:r>
            <a: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OPC-3, Multivitamin, Calcio, and     </a:t>
            </a:r>
            <a:r>
              <a:rPr lang="en-US" sz="1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Complexjo</a:t>
            </a:r>
            <a: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B</a:t>
            </a:r>
            <a:b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500" dirty="0"/>
              <a:t>solo </a:t>
            </a:r>
            <a:r>
              <a:rPr lang="en-US" sz="1500" dirty="0" err="1"/>
              <a:t>anada</a:t>
            </a:r>
            <a:r>
              <a:rPr lang="en-US" sz="1500" dirty="0"/>
              <a:t> 8 </a:t>
            </a:r>
            <a:r>
              <a:rPr lang="en-US" sz="1500" dirty="0" err="1"/>
              <a:t>onzas</a:t>
            </a:r>
            <a:r>
              <a:rPr lang="en-US" sz="1500" dirty="0"/>
              <a:t> de </a:t>
            </a:r>
            <a:r>
              <a:rPr lang="en-US" sz="1500" dirty="0" err="1"/>
              <a:t>agua</a:t>
            </a:r>
            <a:r>
              <a:rPr lang="en-US" sz="1500" dirty="0"/>
              <a:t>  y </a:t>
            </a:r>
            <a:r>
              <a:rPr lang="en-US" sz="1500" dirty="0" err="1"/>
              <a:t>listo</a:t>
            </a:r>
            <a: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500" dirty="0" err="1"/>
              <a:t>aproximadamente</a:t>
            </a:r>
            <a:r>
              <a:rPr lang="en-US" sz="1500" dirty="0"/>
              <a:t> </a:t>
            </a:r>
            <a: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$2.50 por </a:t>
            </a:r>
            <a:r>
              <a:rPr lang="en-US" sz="1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dia</a:t>
            </a:r>
            <a:b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28" name="TextBox 4"/>
          <p:cNvSpPr txBox="1"/>
          <p:nvPr/>
        </p:nvSpPr>
        <p:spPr>
          <a:xfrm>
            <a:off x="73443" y="390283"/>
            <a:ext cx="4648353" cy="17098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800" b="1">
                <a:solidFill>
                  <a:srgbClr val="FFFFFF"/>
                </a:solidFill>
              </a:defRPr>
            </a:pPr>
            <a:r>
              <a:rPr lang="en-US" sz="321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Paquetes</a:t>
            </a:r>
            <a:r>
              <a:rPr lang="en-US" sz="32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321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esenciales</a:t>
            </a:r>
            <a:r>
              <a:rPr lang="en-US" sz="32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1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diarios</a:t>
            </a:r>
            <a:r>
              <a:rPr lang="en-US" sz="32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(30 </a:t>
            </a:r>
            <a:r>
              <a:rPr lang="en-US" sz="321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sobres</a:t>
            </a:r>
            <a:r>
              <a:rPr lang="en-US" sz="321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800" b="1">
                <a:solidFill>
                  <a:srgbClr val="FFFFFF"/>
                </a:solidFill>
              </a:defRPr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 sz="2800" b="1">
                <a:solidFill>
                  <a:srgbClr val="FFFFFF"/>
                </a:solidFill>
              </a:defRPr>
            </a:pPr>
            <a:r>
              <a:rPr lang="en-US" sz="175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</a:t>
            </a:r>
            <a:r>
              <a:rPr lang="en-US" sz="175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5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gusta</a:t>
            </a:r>
            <a:r>
              <a:rPr lang="en-US" sz="175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 </a:t>
            </a:r>
            <a:r>
              <a:rPr lang="en-US" sz="175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conveniente</a:t>
            </a:r>
            <a:r>
              <a:rPr lang="en-US" sz="175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175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senciollo</a:t>
            </a:r>
            <a:r>
              <a:rPr lang="en-US" sz="175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2984992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391886"/>
            <a:ext cx="4507025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9" name="Picture 6" descr="Picture 6"/>
          <p:cNvPicPr>
            <a:picLocks noChangeAspect="1"/>
          </p:cNvPicPr>
          <p:nvPr/>
        </p:nvPicPr>
        <p:blipFill>
          <a:blip r:embed="rId3"/>
          <a:srcRect l="3365" r="7092"/>
          <a:stretch>
            <a:fillRect/>
          </a:stretch>
        </p:blipFill>
        <p:spPr>
          <a:xfrm>
            <a:off x="4441869" y="1081184"/>
            <a:ext cx="4152000" cy="463687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6" name="Rectangle 144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390858" y="911116"/>
            <a:ext cx="515815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8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395419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9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600123" y="643467"/>
            <a:ext cx="307028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6646" y="644382"/>
            <a:ext cx="289201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1" name="Title 1"/>
          <p:cNvSpPr txBox="1">
            <a:spLocks noGrp="1"/>
          </p:cNvSpPr>
          <p:nvPr>
            <p:ph type="title"/>
          </p:nvPr>
        </p:nvSpPr>
        <p:spPr>
          <a:xfrm>
            <a:off x="860159" y="998002"/>
            <a:ext cx="2387205" cy="243099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2700" b="1">
                <a:solidFill>
                  <a:srgbClr val="FFFFFF"/>
                </a:solidFill>
              </a:defRPr>
            </a:pPr>
            <a:r>
              <a:rPr lang="en-US" sz="2200" dirty="0">
                <a:solidFill>
                  <a:srgbClr val="FFFFFF"/>
                </a:solidFill>
              </a:rPr>
              <a:t>El </a:t>
            </a:r>
            <a:r>
              <a:rPr lang="en-US" sz="2200" dirty="0" err="1">
                <a:solidFill>
                  <a:srgbClr val="FFFFFF"/>
                </a:solidFill>
              </a:rPr>
              <a:t>siguiente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paso</a:t>
            </a:r>
            <a:r>
              <a:rPr lang="en-US" sz="2200" dirty="0">
                <a:solidFill>
                  <a:srgbClr val="FFFFFF"/>
                </a:solidFill>
              </a:rPr>
              <a:t> a </a:t>
            </a:r>
            <a:r>
              <a:rPr lang="en-US" sz="2200" dirty="0" err="1">
                <a:solidFill>
                  <a:srgbClr val="FFFFFF"/>
                </a:solidFill>
              </a:rPr>
              <a:t>tomar</a:t>
            </a:r>
            <a:r>
              <a:rPr lang="en-US" sz="2200" dirty="0">
                <a:solidFill>
                  <a:srgbClr val="FFFFFF"/>
                </a:solidFill>
              </a:rPr>
              <a:t> es</a:t>
            </a:r>
            <a:br>
              <a:rPr lang="en-US" sz="2200" dirty="0">
                <a:solidFill>
                  <a:srgbClr val="FFFFFF"/>
                </a:solidFill>
              </a:rPr>
            </a:br>
            <a:r>
              <a:rPr lang="en-US" sz="2200" dirty="0" err="1">
                <a:solidFill>
                  <a:srgbClr val="FFFFFF"/>
                </a:solidFill>
              </a:rPr>
              <a:t>Contacte</a:t>
            </a:r>
            <a:r>
              <a:rPr lang="en-US" sz="2200" dirty="0">
                <a:solidFill>
                  <a:srgbClr val="FFFFFF"/>
                </a:solidFill>
              </a:rPr>
              <a:t> a la persona </a:t>
            </a:r>
            <a:r>
              <a:rPr lang="en-US" sz="2200" dirty="0" err="1">
                <a:solidFill>
                  <a:srgbClr val="FFFFFF"/>
                </a:solidFill>
              </a:rPr>
              <a:t>quien</a:t>
            </a:r>
            <a:r>
              <a:rPr lang="en-US" sz="2200" dirty="0">
                <a:solidFill>
                  <a:srgbClr val="FFFFFF"/>
                </a:solidFill>
              </a:rPr>
              <a:t> lo </a:t>
            </a:r>
            <a:r>
              <a:rPr lang="en-US" sz="2200" dirty="0" err="1">
                <a:solidFill>
                  <a:srgbClr val="FFFFFF"/>
                </a:solidFill>
              </a:rPr>
              <a:t>invito</a:t>
            </a:r>
            <a:r>
              <a:rPr lang="en-US" sz="2200" dirty="0">
                <a:solidFill>
                  <a:srgbClr val="FFFFFF"/>
                </a:solidFill>
              </a:rPr>
              <a:t> a </a:t>
            </a:r>
            <a:r>
              <a:rPr lang="en-US" sz="2200" dirty="0" err="1">
                <a:solidFill>
                  <a:srgbClr val="FFFFFF"/>
                </a:solidFill>
              </a:rPr>
              <a:t>esta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presentacion</a:t>
            </a:r>
            <a:r>
              <a:rPr lang="en-US" sz="2200" dirty="0">
                <a:solidFill>
                  <a:srgbClr val="FFFFFF"/>
                </a:solidFill>
              </a:rPr>
              <a:t> para </a:t>
            </a:r>
            <a:r>
              <a:rPr lang="en-US" sz="2200" dirty="0" err="1">
                <a:solidFill>
                  <a:srgbClr val="FFFFFF"/>
                </a:solidFill>
              </a:rPr>
              <a:t>analizar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su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respuestasn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en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su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encuesta</a:t>
            </a:r>
            <a:endParaRPr lang="en-US" sz="2200" dirty="0">
              <a:solidFill>
                <a:srgbClr val="FFFFFF"/>
              </a:solidFill>
            </a:endParaRPr>
          </a:p>
        </p:txBody>
      </p:sp>
      <p:grpSp>
        <p:nvGrpSpPr>
          <p:cNvPr id="844" name="Content Placeholder 2"/>
          <p:cNvGrpSpPr/>
          <p:nvPr/>
        </p:nvGrpSpPr>
        <p:grpSpPr>
          <a:xfrm>
            <a:off x="3748701" y="2159724"/>
            <a:ext cx="4948549" cy="2230465"/>
            <a:chOff x="-1" y="0"/>
            <a:chExt cx="8835945" cy="3982632"/>
          </a:xfrm>
        </p:grpSpPr>
        <p:grpSp>
          <p:nvGrpSpPr>
            <p:cNvPr id="834" name="Group"/>
            <p:cNvGrpSpPr/>
            <p:nvPr/>
          </p:nvGrpSpPr>
          <p:grpSpPr>
            <a:xfrm>
              <a:off x="-1" y="0"/>
              <a:ext cx="2771833" cy="3947507"/>
              <a:chOff x="-1" y="0"/>
              <a:chExt cx="2771832" cy="3947506"/>
            </a:xfrm>
          </p:grpSpPr>
          <p:sp>
            <p:nvSpPr>
              <p:cNvPr id="832" name="Rectangle"/>
              <p:cNvSpPr/>
              <p:nvPr/>
            </p:nvSpPr>
            <p:spPr>
              <a:xfrm>
                <a:off x="-1" y="0"/>
                <a:ext cx="2771832" cy="3947506"/>
              </a:xfrm>
              <a:prstGeom prst="rect">
                <a:avLst/>
              </a:prstGeom>
              <a:gradFill flip="none" rotWithShape="1">
                <a:gsLst>
                  <a:gs pos="0">
                    <a:srgbClr val="ED8748"/>
                  </a:gs>
                  <a:gs pos="78000">
                    <a:srgbClr val="F67607"/>
                  </a:gs>
                </a:gsLst>
                <a:lin ang="5400000" scaled="0"/>
              </a:gradFill>
              <a:ln w="9525" cap="flat">
                <a:solidFill>
                  <a:srgbClr val="EB771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ts val="600"/>
                  </a:spcBef>
                  <a:defRPr sz="2400"/>
                </a:pPr>
                <a:endParaRPr dirty="0"/>
              </a:p>
            </p:txBody>
          </p:sp>
          <p:sp>
            <p:nvSpPr>
              <p:cNvPr id="833" name="Get your Questions Answered and Place an order for the Products of your Choice."/>
              <p:cNvSpPr/>
              <p:nvPr/>
            </p:nvSpPr>
            <p:spPr>
              <a:xfrm>
                <a:off x="182879" y="1579002"/>
                <a:ext cx="2406071" cy="2122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normAutofit lnSpcReduction="10000"/>
              </a:bodyPr>
              <a:lstStyle>
                <a:lvl1pPr algn="ctr" defTabSz="1066800">
                  <a:lnSpc>
                    <a:spcPct val="90000"/>
                  </a:lnSpc>
                  <a:spcBef>
                    <a:spcPts val="1000"/>
                  </a:spcBef>
                  <a:defRPr sz="2400" b="1"/>
                </a:lvl1pPr>
              </a:lstStyle>
              <a:p>
                <a:r>
                  <a:rPr lang="en-US" sz="1300" dirty="0" err="1"/>
                  <a:t>Obtenga</a:t>
                </a:r>
                <a:r>
                  <a:rPr lang="en-US" sz="1300" dirty="0"/>
                  <a:t> las </a:t>
                </a:r>
                <a:r>
                  <a:rPr lang="en-US" sz="1300" dirty="0" err="1"/>
                  <a:t>respuestas</a:t>
                </a:r>
                <a:r>
                  <a:rPr lang="en-US" sz="1300" dirty="0"/>
                  <a:t> a sus </a:t>
                </a:r>
                <a:r>
                  <a:rPr lang="en-US" sz="1300" dirty="0" err="1"/>
                  <a:t>preguntas</a:t>
                </a:r>
                <a:endParaRPr lang="en-US" sz="1300" dirty="0"/>
              </a:p>
              <a:p>
                <a:r>
                  <a:rPr lang="en-US" sz="1300" dirty="0" err="1"/>
                  <a:t>Ordene</a:t>
                </a:r>
                <a:r>
                  <a:rPr lang="en-US" sz="1300" dirty="0"/>
                  <a:t> los </a:t>
                </a:r>
                <a:r>
                  <a:rPr lang="en-US" sz="1300" dirty="0" err="1"/>
                  <a:t>productos</a:t>
                </a:r>
                <a:r>
                  <a:rPr lang="en-US" sz="1300" dirty="0"/>
                  <a:t> que </a:t>
                </a:r>
                <a:r>
                  <a:rPr lang="en-US" sz="1300" dirty="0" err="1"/>
                  <a:t>elija</a:t>
                </a:r>
                <a:r>
                  <a:rPr sz="1300" dirty="0"/>
                  <a:t>.</a:t>
                </a:r>
              </a:p>
            </p:txBody>
          </p:sp>
        </p:grpSp>
        <p:sp>
          <p:nvSpPr>
            <p:cNvPr id="835" name="01"/>
            <p:cNvSpPr/>
            <p:nvPr/>
          </p:nvSpPr>
          <p:spPr>
            <a:xfrm>
              <a:off x="197673" y="557292"/>
              <a:ext cx="2376484" cy="873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65100" tIns="165100" rIns="165100" bIns="165100" numCol="1" anchor="ctr">
              <a:noAutofit/>
            </a:bodyPr>
            <a:lstStyle>
              <a:lvl1pPr defTabSz="1733550">
                <a:lnSpc>
                  <a:spcPct val="90000"/>
                </a:lnSpc>
                <a:spcBef>
                  <a:spcPts val="1600"/>
                </a:spcBef>
                <a:defRPr sz="3900"/>
              </a:lvl1pPr>
            </a:lstStyle>
            <a:p>
              <a:r>
                <a:rPr sz="1400" dirty="0"/>
                <a:t>1</a:t>
              </a:r>
            </a:p>
          </p:txBody>
        </p:sp>
        <p:grpSp>
          <p:nvGrpSpPr>
            <p:cNvPr id="838" name="Group"/>
            <p:cNvGrpSpPr/>
            <p:nvPr/>
          </p:nvGrpSpPr>
          <p:grpSpPr>
            <a:xfrm>
              <a:off x="3048506" y="14892"/>
              <a:ext cx="2682382" cy="3947507"/>
              <a:chOff x="39500" y="14892"/>
              <a:chExt cx="2682381" cy="3947506"/>
            </a:xfrm>
          </p:grpSpPr>
          <p:sp>
            <p:nvSpPr>
              <p:cNvPr id="836" name="Rectangle"/>
              <p:cNvSpPr/>
              <p:nvPr/>
            </p:nvSpPr>
            <p:spPr>
              <a:xfrm>
                <a:off x="39500" y="14892"/>
                <a:ext cx="2682381" cy="3947506"/>
              </a:xfrm>
              <a:prstGeom prst="rect">
                <a:avLst/>
              </a:prstGeom>
              <a:gradFill flip="none" rotWithShape="1">
                <a:gsLst>
                  <a:gs pos="0">
                    <a:srgbClr val="EEC455"/>
                  </a:gs>
                  <a:gs pos="78000">
                    <a:srgbClr val="F5C228"/>
                  </a:gs>
                </a:gsLst>
                <a:lin ang="5400000" scaled="0"/>
              </a:gradFill>
              <a:ln w="9525" cap="flat">
                <a:solidFill>
                  <a:srgbClr val="ECBD3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ts val="600"/>
                  </a:spcBef>
                  <a:defRPr sz="2400"/>
                </a:pPr>
                <a:endParaRPr dirty="0"/>
              </a:p>
            </p:txBody>
          </p:sp>
          <p:sp>
            <p:nvSpPr>
              <p:cNvPr id="837" name="Can you think of anyone in your life who could benefit from this info?…"/>
              <p:cNvSpPr/>
              <p:nvPr/>
            </p:nvSpPr>
            <p:spPr>
              <a:xfrm>
                <a:off x="182881" y="1354639"/>
                <a:ext cx="2316621" cy="2455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norm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ts val="1000"/>
                  </a:spcBef>
                  <a:defRPr sz="2400" b="1"/>
                </a:pPr>
                <a:r>
                  <a:rPr lang="en-US" sz="1300" dirty="0"/>
                  <a:t>Tiene </a:t>
                </a:r>
                <a:r>
                  <a:rPr lang="en-US" sz="1300" dirty="0" err="1"/>
                  <a:t>alguien</a:t>
                </a:r>
                <a:r>
                  <a:rPr lang="en-US" sz="1300" dirty="0"/>
                  <a:t> </a:t>
                </a:r>
                <a:r>
                  <a:rPr lang="en-US" sz="1300" dirty="0" err="1"/>
                  <a:t>quien</a:t>
                </a:r>
                <a:r>
                  <a:rPr lang="en-US" sz="1300" dirty="0"/>
                  <a:t> se </a:t>
                </a:r>
                <a:r>
                  <a:rPr lang="en-US" sz="1300" dirty="0" err="1"/>
                  <a:t>pueda</a:t>
                </a:r>
                <a:r>
                  <a:rPr lang="en-US" sz="1300" dirty="0"/>
                  <a:t> </a:t>
                </a:r>
                <a:r>
                  <a:rPr lang="en-US" sz="1300" dirty="0" err="1"/>
                  <a:t>beneficar</a:t>
                </a:r>
                <a:r>
                  <a:rPr lang="en-US" sz="1300" dirty="0"/>
                  <a:t> de </a:t>
                </a:r>
                <a:r>
                  <a:rPr lang="en-US" sz="1300" dirty="0" err="1"/>
                  <a:t>esta</a:t>
                </a:r>
                <a:r>
                  <a:rPr lang="en-US" sz="1300" dirty="0"/>
                  <a:t> </a:t>
                </a:r>
                <a:r>
                  <a:rPr lang="en-US" sz="1300" dirty="0" err="1"/>
                  <a:t>informacion</a:t>
                </a:r>
                <a:r>
                  <a:rPr lang="en-US" sz="1300" dirty="0"/>
                  <a:t>?</a:t>
                </a:r>
                <a:r>
                  <a:rPr sz="1300" dirty="0"/>
                  <a:t> </a:t>
                </a:r>
                <a:endParaRPr sz="1300" dirty="0">
                  <a:solidFill>
                    <a:srgbClr val="FFFFFF"/>
                  </a:solidFill>
                </a:endParaRPr>
              </a:p>
              <a:p>
                <a:pPr algn="ctr" defTabSz="1066800">
                  <a:lnSpc>
                    <a:spcPct val="90000"/>
                  </a:lnSpc>
                  <a:spcBef>
                    <a:spcPts val="1000"/>
                  </a:spcBef>
                  <a:defRPr sz="2400" b="1"/>
                </a:pPr>
                <a:r>
                  <a:rPr lang="en-US" sz="1300" dirty="0"/>
                  <a:t>Por favor </a:t>
                </a:r>
                <a:r>
                  <a:rPr lang="en-US" sz="1300" dirty="0" err="1"/>
                  <a:t>dejenos</a:t>
                </a:r>
                <a:r>
                  <a:rPr lang="en-US" sz="1300" dirty="0"/>
                  <a:t> saber</a:t>
                </a:r>
                <a:r>
                  <a:rPr sz="1300" dirty="0"/>
                  <a:t>!</a:t>
                </a:r>
              </a:p>
            </p:txBody>
          </p:sp>
        </p:grpSp>
        <p:sp>
          <p:nvSpPr>
            <p:cNvPr id="839" name="02"/>
            <p:cNvSpPr/>
            <p:nvPr/>
          </p:nvSpPr>
          <p:spPr>
            <a:xfrm>
              <a:off x="3093242" y="557293"/>
              <a:ext cx="2513911" cy="873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65100" tIns="165100" rIns="165100" bIns="165100" numCol="1" anchor="ctr">
              <a:noAutofit/>
            </a:bodyPr>
            <a:lstStyle>
              <a:lvl1pPr defTabSz="1733550">
                <a:lnSpc>
                  <a:spcPct val="90000"/>
                </a:lnSpc>
                <a:spcBef>
                  <a:spcPts val="1600"/>
                </a:spcBef>
                <a:defRPr sz="3900"/>
              </a:lvl1pPr>
            </a:lstStyle>
            <a:p>
              <a:r>
                <a:rPr sz="1400" dirty="0"/>
                <a:t>2</a:t>
              </a:r>
            </a:p>
          </p:txBody>
        </p:sp>
        <p:grpSp>
          <p:nvGrpSpPr>
            <p:cNvPr id="842" name="Group"/>
            <p:cNvGrpSpPr/>
            <p:nvPr/>
          </p:nvGrpSpPr>
          <p:grpSpPr>
            <a:xfrm>
              <a:off x="6007563" y="20234"/>
              <a:ext cx="2828381" cy="3962398"/>
              <a:chOff x="79000" y="20234"/>
              <a:chExt cx="2828379" cy="3962397"/>
            </a:xfrm>
          </p:grpSpPr>
          <p:sp>
            <p:nvSpPr>
              <p:cNvPr id="840" name="Rectangle"/>
              <p:cNvSpPr/>
              <p:nvPr/>
            </p:nvSpPr>
            <p:spPr>
              <a:xfrm>
                <a:off x="79000" y="20234"/>
                <a:ext cx="2828379" cy="3962397"/>
              </a:xfrm>
              <a:prstGeom prst="rect">
                <a:avLst/>
              </a:prstGeom>
              <a:gradFill flip="none" rotWithShape="1">
                <a:gsLst>
                  <a:gs pos="0">
                    <a:srgbClr val="9ED364"/>
                  </a:gs>
                  <a:gs pos="78000">
                    <a:srgbClr val="93D543"/>
                  </a:gs>
                </a:gsLst>
                <a:lin ang="5400000" scaled="0"/>
              </a:gradFill>
              <a:ln w="9525" cap="flat">
                <a:solidFill>
                  <a:srgbClr val="92CE4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ts val="600"/>
                  </a:spcBef>
                  <a:defRPr sz="2400"/>
                </a:pPr>
                <a:endParaRPr dirty="0"/>
              </a:p>
            </p:txBody>
          </p:sp>
          <p:sp>
            <p:nvSpPr>
              <p:cNvPr id="841" name="We are having other wellness seminars and webinars. Would you like more info ?"/>
              <p:cNvSpPr/>
              <p:nvPr/>
            </p:nvSpPr>
            <p:spPr>
              <a:xfrm>
                <a:off x="182879" y="1584959"/>
                <a:ext cx="2462620" cy="1994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normAutofit/>
              </a:bodyPr>
              <a:lstStyle>
                <a:lvl1pPr algn="ctr" defTabSz="1066800">
                  <a:lnSpc>
                    <a:spcPct val="90000"/>
                  </a:lnSpc>
                  <a:spcBef>
                    <a:spcPts val="1000"/>
                  </a:spcBef>
                  <a:defRPr sz="2400" b="1"/>
                </a:lvl1pPr>
              </a:lstStyle>
              <a:p>
                <a:r>
                  <a:rPr lang="en-US" sz="1300" dirty="0" err="1"/>
                  <a:t>Estaremos</a:t>
                </a:r>
                <a:r>
                  <a:rPr lang="en-US" sz="1300" dirty="0"/>
                  <a:t> </a:t>
                </a:r>
                <a:r>
                  <a:rPr lang="en-US" sz="1300" dirty="0" err="1"/>
                  <a:t>realizando</a:t>
                </a:r>
                <a:r>
                  <a:rPr lang="en-US" sz="1300" dirty="0"/>
                  <a:t> </a:t>
                </a:r>
                <a:r>
                  <a:rPr lang="en-US" sz="1300" dirty="0" err="1"/>
                  <a:t>futuros</a:t>
                </a:r>
                <a:r>
                  <a:rPr lang="en-US" sz="1300" dirty="0"/>
                  <a:t> </a:t>
                </a:r>
                <a:r>
                  <a:rPr lang="en-US" sz="1300" dirty="0" err="1"/>
                  <a:t>seminarios</a:t>
                </a:r>
                <a:r>
                  <a:rPr lang="en-US" sz="1300" dirty="0"/>
                  <a:t>. Le </a:t>
                </a:r>
                <a:r>
                  <a:rPr lang="en-US" sz="1300" dirty="0" err="1"/>
                  <a:t>gustaria</a:t>
                </a:r>
                <a:r>
                  <a:rPr lang="en-US" sz="1300" dirty="0"/>
                  <a:t> </a:t>
                </a:r>
                <a:r>
                  <a:rPr lang="en-US" sz="1300" dirty="0" err="1"/>
                  <a:t>obtener</a:t>
                </a:r>
                <a:r>
                  <a:rPr lang="en-US" sz="1300" dirty="0"/>
                  <a:t> mas </a:t>
                </a:r>
                <a:r>
                  <a:rPr lang="en-US" sz="1300" dirty="0" err="1"/>
                  <a:t>informacion</a:t>
                </a:r>
                <a:r>
                  <a:rPr lang="en-US" sz="1300" dirty="0"/>
                  <a:t>?</a:t>
                </a:r>
                <a:endParaRPr sz="1300" dirty="0"/>
              </a:p>
            </p:txBody>
          </p:sp>
        </p:grpSp>
        <p:sp>
          <p:nvSpPr>
            <p:cNvPr id="843" name="03"/>
            <p:cNvSpPr/>
            <p:nvPr/>
          </p:nvSpPr>
          <p:spPr>
            <a:xfrm>
              <a:off x="6254017" y="564737"/>
              <a:ext cx="2177474" cy="873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65100" tIns="165100" rIns="165100" bIns="165100" numCol="1" anchor="ctr">
              <a:noAutofit/>
            </a:bodyPr>
            <a:lstStyle>
              <a:lvl1pPr defTabSz="1733550">
                <a:lnSpc>
                  <a:spcPct val="90000"/>
                </a:lnSpc>
                <a:spcBef>
                  <a:spcPts val="1600"/>
                </a:spcBef>
                <a:defRPr sz="3900"/>
              </a:lvl1pPr>
            </a:lstStyle>
            <a:p>
              <a:r>
                <a:rPr sz="1400" dirty="0"/>
                <a:t>3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CB84B-59AA-1640-B338-A0B0811C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93FAE3-DEC3-E043-8604-BD6EE0239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"/>
            <a:ext cx="8534400" cy="6477000"/>
          </a:xfrm>
          <a:effectLst>
            <a:outerShdw blurRad="50800" dir="5400000" algn="ctr" rotWithShape="0">
              <a:schemeClr val="accent1">
                <a:lumMod val="75000"/>
                <a:alpha val="92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7582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4">
                <a:lumMod val="40000"/>
                <a:lumOff val="60000"/>
              </a:schemeClr>
            </a:gs>
            <a:gs pos="9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E57BB5-7A66-874A-8586-0EE184AA51EA}"/>
              </a:ext>
            </a:extLst>
          </p:cNvPr>
          <p:cNvSpPr txBox="1"/>
          <p:nvPr/>
        </p:nvSpPr>
        <p:spPr>
          <a:xfrm>
            <a:off x="1033346" y="3519483"/>
            <a:ext cx="7748700" cy="3338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buClr>
                <a:srgbClr val="CCECFF"/>
              </a:buClr>
              <a:defRPr/>
            </a:pPr>
            <a:r>
              <a:rPr lang="es-ES" sz="2800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ＭＳ Ｐゴシック" pitchFamily="34" charset="-128"/>
              </a:rPr>
              <a:t>Es su responsabilidad.</a:t>
            </a:r>
          </a:p>
          <a:p>
            <a:pPr algn="ctr">
              <a:buClr>
                <a:srgbClr val="CCECFF"/>
              </a:buClr>
              <a:defRPr/>
            </a:pPr>
            <a:endParaRPr lang="en-US" sz="2800" i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ＭＳ Ｐゴシック" pitchFamily="34" charset="-128"/>
            </a:endParaRPr>
          </a:p>
          <a:p>
            <a:pPr algn="ctr">
              <a:buClr>
                <a:srgbClr val="CCECFF"/>
              </a:buCl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ＭＳ Ｐゴシック" pitchFamily="34" charset="-128"/>
              </a:rPr>
              <a:t>¡</a:t>
            </a:r>
            <a:r>
              <a:rPr lang="es-E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ＭＳ Ｐゴシック" pitchFamily="34" charset="-128"/>
              </a:rPr>
              <a:t>Comience su Camino Hacia una Salud Óptima Hoy Mismo!</a:t>
            </a:r>
            <a:endParaRPr lang="es-ES" sz="2800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ＭＳ Ｐゴシック" pitchFamily="34" charset="-128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dirty="0">
              <a:latin typeface="+mj-lt"/>
              <a:ea typeface="+mj-ea"/>
              <a:cs typeface="+mj-cs"/>
            </a:endParaRPr>
          </a:p>
        </p:txBody>
      </p:sp>
      <p:pic>
        <p:nvPicPr>
          <p:cNvPr id="850" name="Picture 849">
            <a:extLst>
              <a:ext uri="{FF2B5EF4-FFF2-40B4-BE49-F238E27FC236}">
                <a16:creationId xmlns:a16="http://schemas.microsoft.com/office/drawing/2014/main" id="{A07DBF1E-A828-43DE-B964-F6C70D48AD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17" b="29589"/>
          <a:stretch/>
        </p:blipFill>
        <p:spPr>
          <a:xfrm>
            <a:off x="1" y="-74437"/>
            <a:ext cx="9144000" cy="365708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848" name="TextBox 3"/>
          <p:cNvSpPr txBox="1"/>
          <p:nvPr/>
        </p:nvSpPr>
        <p:spPr>
          <a:xfrm>
            <a:off x="3167986" y="3752850"/>
            <a:ext cx="5614060" cy="245268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3600" b="1">
                <a:solidFill>
                  <a:srgbClr val="FFFFFF"/>
                </a:solidFill>
              </a:defRPr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0F193B-E2BB-814A-B90C-58336D68D2ED}"/>
              </a:ext>
            </a:extLst>
          </p:cNvPr>
          <p:cNvSpPr txBox="1"/>
          <p:nvPr/>
        </p:nvSpPr>
        <p:spPr>
          <a:xfrm>
            <a:off x="4652463" y="1094502"/>
            <a:ext cx="4669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ＭＳ Ｐゴシック" pitchFamily="34" charset="-128"/>
              </a:rPr>
              <a:t>Nada es más Valioso que su Salud!</a:t>
            </a:r>
            <a:endParaRPr lang="en-US" sz="3200" dirty="0"/>
          </a:p>
          <a:p>
            <a:endParaRPr lang="en-US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Acerca</a:t>
            </a:r>
            <a:r>
              <a:rPr lang="en-US" b="1" dirty="0"/>
              <a:t> de la </a:t>
            </a:r>
            <a:r>
              <a:rPr lang="en-US" b="1" dirty="0" err="1"/>
              <a:t>compania</a:t>
            </a:r>
            <a:endParaRPr lang="en-US" b="1" dirty="0"/>
          </a:p>
        </p:txBody>
      </p:sp>
      <p:graphicFrame>
        <p:nvGraphicFramePr>
          <p:cNvPr id="737" name="Content Placeholder 2">
            <a:extLst>
              <a:ext uri="{FF2B5EF4-FFF2-40B4-BE49-F238E27FC236}">
                <a16:creationId xmlns:a16="http://schemas.microsoft.com/office/drawing/2014/main" id="{F56E6B5C-32A0-4948-A0CD-D22069ED58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317870"/>
              </p:ext>
            </p:extLst>
          </p:nvPr>
        </p:nvGraphicFramePr>
        <p:xfrm>
          <a:off x="628650" y="1690689"/>
          <a:ext cx="8297236" cy="4612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Title 1"/>
          <p:cNvSpPr txBox="1">
            <a:spLocks noGrp="1"/>
          </p:cNvSpPr>
          <p:nvPr>
            <p:ph type="title"/>
          </p:nvPr>
        </p:nvSpPr>
        <p:spPr>
          <a:xfrm>
            <a:off x="595246" y="386930"/>
            <a:ext cx="7549592" cy="129844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sz="4200" b="1" dirty="0" err="1"/>
              <a:t>Conozcamos</a:t>
            </a:r>
            <a:r>
              <a:rPr lang="en-US" sz="4200" b="1" dirty="0"/>
              <a:t> un poco mas de </a:t>
            </a:r>
            <a:r>
              <a:rPr lang="en-US" sz="4200" b="1" dirty="0" err="1"/>
              <a:t>cada</a:t>
            </a:r>
            <a:r>
              <a:rPr lang="en-US" sz="4200" b="1" dirty="0"/>
              <a:t> uno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Content Placeholder 2"/>
          <p:cNvSpPr txBox="1">
            <a:spLocks noGrp="1"/>
          </p:cNvSpPr>
          <p:nvPr>
            <p:ph idx="1"/>
          </p:nvPr>
        </p:nvSpPr>
        <p:spPr>
          <a:xfrm>
            <a:off x="595245" y="2599509"/>
            <a:ext cx="3398174" cy="36394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>
              <a:buSzTx/>
              <a:buNone/>
            </a:pPr>
            <a:r>
              <a:rPr lang="en-US" sz="1700" dirty="0"/>
              <a:t>Por favor tome 30 </a:t>
            </a:r>
            <a:r>
              <a:rPr lang="en-US" sz="1700" dirty="0" err="1"/>
              <a:t>segundos</a:t>
            </a:r>
            <a:r>
              <a:rPr lang="en-US" sz="1700" dirty="0"/>
              <a:t> y </a:t>
            </a:r>
            <a:r>
              <a:rPr lang="en-US" sz="1700" dirty="0" err="1"/>
              <a:t>diganos</a:t>
            </a:r>
            <a:r>
              <a:rPr lang="en-US" sz="1700" dirty="0"/>
              <a:t> </a:t>
            </a:r>
            <a:r>
              <a:rPr lang="en-US" sz="1700" dirty="0" err="1"/>
              <a:t>su</a:t>
            </a:r>
            <a:r>
              <a:rPr lang="en-US" sz="1700" dirty="0"/>
              <a:t>….</a:t>
            </a:r>
          </a:p>
          <a:p>
            <a:pPr marL="0" indent="0">
              <a:buSzTx/>
              <a:buNone/>
            </a:pPr>
            <a:endParaRPr lang="en-US" sz="1700" dirty="0"/>
          </a:p>
          <a:p>
            <a:pPr marL="0" indent="0">
              <a:buSzTx/>
              <a:buNone/>
              <a:defRPr sz="2800"/>
            </a:pPr>
            <a:r>
              <a:rPr lang="en-US" sz="1700" dirty="0"/>
              <a:t>1. </a:t>
            </a:r>
            <a:r>
              <a:rPr lang="en-US" sz="1700" dirty="0" err="1"/>
              <a:t>Nombre</a:t>
            </a:r>
            <a:endParaRPr lang="en-US" sz="1700" dirty="0"/>
          </a:p>
          <a:p>
            <a:pPr marL="0" indent="0">
              <a:buSzTx/>
              <a:buNone/>
              <a:defRPr sz="2800"/>
            </a:pPr>
            <a:r>
              <a:rPr lang="en-US" sz="1700" dirty="0"/>
              <a:t>2. </a:t>
            </a:r>
            <a:r>
              <a:rPr lang="en-US" sz="1700" dirty="0" err="1"/>
              <a:t>Donde</a:t>
            </a:r>
            <a:r>
              <a:rPr lang="en-US" sz="1700" dirty="0"/>
              <a:t> </a:t>
            </a:r>
            <a:r>
              <a:rPr lang="en-US" sz="1700" dirty="0" err="1"/>
              <a:t>vive</a:t>
            </a:r>
            <a:endParaRPr lang="en-US" sz="1700" dirty="0"/>
          </a:p>
          <a:p>
            <a:pPr marL="0" indent="0">
              <a:buSzTx/>
              <a:buNone/>
              <a:defRPr sz="2800"/>
            </a:pPr>
            <a:r>
              <a:rPr lang="en-US" sz="1700" dirty="0"/>
              <a:t>3. </a:t>
            </a:r>
            <a:r>
              <a:rPr lang="en-US" sz="1700" dirty="0" err="1"/>
              <a:t>Su</a:t>
            </a:r>
            <a:r>
              <a:rPr lang="en-US" sz="1700" dirty="0"/>
              <a:t> mayor </a:t>
            </a:r>
            <a:r>
              <a:rPr lang="en-US" sz="1700" dirty="0" err="1"/>
              <a:t>preocupacion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cuestion</a:t>
            </a:r>
            <a:r>
              <a:rPr lang="en-US" sz="1700" dirty="0"/>
              <a:t> de </a:t>
            </a:r>
            <a:r>
              <a:rPr lang="en-US" sz="1700" dirty="0" err="1"/>
              <a:t>salud</a:t>
            </a:r>
            <a:endParaRPr lang="en-US" sz="1700" dirty="0"/>
          </a:p>
        </p:txBody>
      </p:sp>
      <p:pic>
        <p:nvPicPr>
          <p:cNvPr id="73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8405" y="2692866"/>
            <a:ext cx="4743060" cy="3078047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15D20E-1AB7-4E74-9236-2B72B63D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3163461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982976"/>
            <a:ext cx="4507025" cy="5120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BB1233-7AC6-EA47-9F18-B0E8EF1E371D}"/>
              </a:ext>
            </a:extLst>
          </p:cNvPr>
          <p:cNvSpPr txBox="1"/>
          <p:nvPr/>
        </p:nvSpPr>
        <p:spPr>
          <a:xfrm>
            <a:off x="4790638" y="1317712"/>
            <a:ext cx="3724712" cy="501675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Si </a:t>
            </a:r>
            <a:r>
              <a:rPr lang="en-US" sz="4000" dirty="0" err="1"/>
              <a:t>tu</a:t>
            </a:r>
            <a:r>
              <a:rPr lang="en-US" sz="4000" dirty="0"/>
              <a:t> no </a:t>
            </a:r>
            <a:r>
              <a:rPr lang="en-US" sz="4000" dirty="0" err="1"/>
              <a:t>haces</a:t>
            </a:r>
            <a:r>
              <a:rPr lang="en-US" sz="4000" dirty="0"/>
              <a:t> </a:t>
            </a:r>
            <a:r>
              <a:rPr lang="en-US" sz="4000" dirty="0" err="1"/>
              <a:t>tiempo</a:t>
            </a:r>
            <a:r>
              <a:rPr lang="en-US" sz="4000" dirty="0"/>
              <a:t> para </a:t>
            </a:r>
            <a:r>
              <a:rPr lang="en-US" sz="4000" dirty="0" err="1"/>
              <a:t>tu</a:t>
            </a:r>
            <a:r>
              <a:rPr lang="en-US" sz="4000" dirty="0"/>
              <a:t> </a:t>
            </a:r>
            <a:r>
              <a:rPr lang="en-US" sz="4000" dirty="0" err="1"/>
              <a:t>salud</a:t>
            </a:r>
            <a:r>
              <a:rPr lang="en-US" sz="4000" dirty="0"/>
              <a:t> y </a:t>
            </a:r>
            <a:r>
              <a:rPr lang="en-US" sz="4000" dirty="0" err="1"/>
              <a:t>bienestar</a:t>
            </a:r>
            <a:r>
              <a:rPr lang="en-US" sz="4000" dirty="0"/>
              <a:t>, </a:t>
            </a:r>
            <a:r>
              <a:rPr lang="en-US" sz="4000" dirty="0" err="1"/>
              <a:t>te</a:t>
            </a:r>
            <a:r>
              <a:rPr lang="en-US" sz="4000" dirty="0"/>
              <a:t> </a:t>
            </a:r>
            <a:r>
              <a:rPr lang="en-US" sz="4000" dirty="0" err="1"/>
              <a:t>veras</a:t>
            </a:r>
            <a:r>
              <a:rPr lang="en-US" sz="4000" dirty="0"/>
              <a:t> </a:t>
            </a:r>
            <a:r>
              <a:rPr lang="en-US" sz="4000" dirty="0" err="1"/>
              <a:t>forzado</a:t>
            </a:r>
            <a:r>
              <a:rPr lang="en-US" sz="4000" dirty="0"/>
              <a:t> </a:t>
            </a:r>
            <a:r>
              <a:rPr lang="en-US" sz="4000" dirty="0" err="1"/>
              <a:t>hacer</a:t>
            </a:r>
            <a:r>
              <a:rPr lang="en-US" sz="4000" dirty="0"/>
              <a:t> </a:t>
            </a:r>
            <a:r>
              <a:rPr lang="en-US" sz="4000" dirty="0" err="1"/>
              <a:t>tiempo</a:t>
            </a:r>
            <a:r>
              <a:rPr lang="en-US" sz="4000" dirty="0"/>
              <a:t> </a:t>
            </a:r>
            <a:r>
              <a:rPr lang="en-US" sz="4000" dirty="0" err="1"/>
              <a:t>cuando</a:t>
            </a:r>
            <a:r>
              <a:rPr lang="en-US" sz="4000" dirty="0"/>
              <a:t> </a:t>
            </a:r>
            <a:r>
              <a:rPr lang="en-US" sz="4000" dirty="0" err="1"/>
              <a:t>estes</a:t>
            </a:r>
            <a:r>
              <a:rPr lang="en-US" sz="4000" dirty="0"/>
              <a:t> </a:t>
            </a:r>
            <a:r>
              <a:rPr lang="en-US" sz="4000" dirty="0" err="1"/>
              <a:t>enfermo</a:t>
            </a:r>
            <a:endParaRPr lang="en-US" sz="4000" dirty="0"/>
          </a:p>
        </p:txBody>
      </p:sp>
      <p:pic>
        <p:nvPicPr>
          <p:cNvPr id="9" name="Picture 8" descr="A person holding a glass of water&#10;&#10;Description automatically generated">
            <a:extLst>
              <a:ext uri="{FF2B5EF4-FFF2-40B4-BE49-F238E27FC236}">
                <a16:creationId xmlns:a16="http://schemas.microsoft.com/office/drawing/2014/main" id="{5D0B87FE-8744-6D42-93BF-36B274A5D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6" y="2586307"/>
            <a:ext cx="3137413" cy="182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20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F29C2C85-1492-463C-B805-3FD3FCE93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03441" y="-1"/>
            <a:ext cx="5737117" cy="5728133"/>
            <a:chOff x="329184" y="1"/>
            <a:chExt cx="524256" cy="5728133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318045"/>
            <a:ext cx="8249304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8" name="Title 1"/>
          <p:cNvSpPr txBox="1">
            <a:spLocks noGrp="1"/>
          </p:cNvSpPr>
          <p:nvPr>
            <p:ph type="title"/>
          </p:nvPr>
        </p:nvSpPr>
        <p:spPr>
          <a:xfrm>
            <a:off x="678630" y="3453712"/>
            <a:ext cx="7792081" cy="2078406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rgbClr val="6897B7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defRPr sz="2916"/>
            </a:pP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Vamos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/>
              <a:t>hacer</a:t>
            </a:r>
            <a:r>
              <a:rPr lang="en-US" sz="3600" b="1" dirty="0"/>
              <a:t> una </a:t>
            </a:r>
            <a:r>
              <a:rPr lang="en-US" sz="3600" b="1" dirty="0" err="1"/>
              <a:t>rapida</a:t>
            </a:r>
            <a:r>
              <a:rPr lang="en-US" sz="3600" b="1" dirty="0"/>
              <a:t> </a:t>
            </a:r>
            <a:r>
              <a:rPr lang="en-US" sz="3600" b="1" dirty="0" err="1"/>
              <a:t>encuesta</a:t>
            </a:r>
            <a:r>
              <a:rPr lang="en-US" sz="3600" b="1" dirty="0"/>
              <a:t> para determiner </a:t>
            </a:r>
            <a:r>
              <a:rPr lang="en-US" sz="3600" b="1" dirty="0" err="1"/>
              <a:t>su</a:t>
            </a:r>
            <a:r>
              <a:rPr lang="en-US" sz="3600" b="1" dirty="0"/>
              <a:t> </a:t>
            </a:r>
            <a:r>
              <a:rPr lang="en-US" sz="3600" b="1" dirty="0" err="1"/>
              <a:t>estado</a:t>
            </a:r>
            <a:r>
              <a:rPr lang="en-US" sz="3600" b="1" dirty="0"/>
              <a:t> actual de </a:t>
            </a:r>
            <a:r>
              <a:rPr lang="en-US" sz="3600" b="1" dirty="0" err="1"/>
              <a:t>salud</a:t>
            </a:r>
            <a:b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5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30" y="867286"/>
            <a:ext cx="3753728" cy="2501478"/>
          </a:xfrm>
          <a:prstGeom prst="rect">
            <a:avLst/>
          </a:prstGeom>
        </p:spPr>
      </p:pic>
      <p:pic>
        <p:nvPicPr>
          <p:cNvPr id="749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8494" y="867286"/>
            <a:ext cx="3752217" cy="25014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itle 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dirty="0" err="1"/>
              <a:t>Encuesta</a:t>
            </a:r>
            <a:r>
              <a:rPr lang="en-US" sz="4400" dirty="0"/>
              <a:t> de </a:t>
            </a:r>
            <a:r>
              <a:rPr lang="en-US" sz="4400" dirty="0" err="1"/>
              <a:t>salud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5949D1-A85C-44BF-8601-D4721E56E2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2" t="21569" r="20769"/>
          <a:stretch/>
        </p:blipFill>
        <p:spPr>
          <a:xfrm>
            <a:off x="628650" y="1459523"/>
            <a:ext cx="8110904" cy="50333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B35E17-4003-4734-982C-BC1696A67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1" t="9635" r="21154" b="21780"/>
          <a:stretch/>
        </p:blipFill>
        <p:spPr>
          <a:xfrm>
            <a:off x="580293" y="474785"/>
            <a:ext cx="8018584" cy="589084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95C86-9D09-C24B-B41F-B9B268057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Porque</a:t>
            </a:r>
            <a:r>
              <a:rPr lang="en-US" dirty="0"/>
              <a:t> </a:t>
            </a:r>
            <a:r>
              <a:rPr lang="en-US" dirty="0" err="1"/>
              <a:t>muchas</a:t>
            </a:r>
            <a:r>
              <a:rPr lang="en-US" dirty="0"/>
              <a:t> personas </a:t>
            </a:r>
            <a:r>
              <a:rPr lang="en-US" dirty="0" err="1"/>
              <a:t>estan</a:t>
            </a:r>
            <a:r>
              <a:rPr lang="en-US" dirty="0"/>
              <a:t> </a:t>
            </a:r>
            <a:r>
              <a:rPr lang="en-US" dirty="0" err="1"/>
              <a:t>teniendo</a:t>
            </a:r>
            <a:r>
              <a:rPr lang="en-US" dirty="0"/>
              <a:t> </a:t>
            </a:r>
            <a:r>
              <a:rPr lang="en-US" dirty="0" err="1"/>
              <a:t>problemas</a:t>
            </a:r>
            <a:r>
              <a:rPr lang="en-US" dirty="0"/>
              <a:t> de </a:t>
            </a:r>
            <a:r>
              <a:rPr lang="en-US" dirty="0" err="1"/>
              <a:t>salud</a:t>
            </a:r>
            <a:r>
              <a:rPr lang="en-US" dirty="0"/>
              <a:t>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1D4CA1-0BC8-4FED-BF77-8F87D1807E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5316831"/>
              </p:ext>
            </p:extLst>
          </p:nvPr>
        </p:nvGraphicFramePr>
        <p:xfrm>
          <a:off x="628650" y="1828800"/>
          <a:ext cx="78867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5612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0000FF"/>
      </a:hlink>
      <a:folHlink>
        <a:srgbClr val="FF00FF"/>
      </a:folHlink>
    </a:clrScheme>
    <a:fontScheme name="Vapor Trai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1383</Words>
  <Application>Microsoft Office PowerPoint</Application>
  <PresentationFormat>On-screen Show (4:3)</PresentationFormat>
  <Paragraphs>175</Paragraphs>
  <Slides>27</Slides>
  <Notes>20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Helvetica</vt:lpstr>
      <vt:lpstr>Trebuchet MS</vt:lpstr>
      <vt:lpstr>Office Theme</vt:lpstr>
      <vt:lpstr> BIENVENIDOS</vt:lpstr>
      <vt:lpstr>INTRODUCCION AL BIENESTAR  </vt:lpstr>
      <vt:lpstr>Acerca de la compania</vt:lpstr>
      <vt:lpstr>Conozcamos un poco mas de cada uno</vt:lpstr>
      <vt:lpstr>PowerPoint Presentation</vt:lpstr>
      <vt:lpstr>Vamos hacer una rapida encuesta para determiner su estado actual de salud  </vt:lpstr>
      <vt:lpstr>Encuesta de salud</vt:lpstr>
      <vt:lpstr>PowerPoint Presentation</vt:lpstr>
      <vt:lpstr>Porque muchas personas estan teniendo problemas de salud?</vt:lpstr>
      <vt:lpstr>Productos farmaceuticos pueden desgastar nutrientes importantes</vt:lpstr>
      <vt:lpstr>PowerPoint Presentation</vt:lpstr>
      <vt:lpstr>TOP 10 SUPLEMENTOS  SUGERIDOS </vt:lpstr>
      <vt:lpstr>PowerPoint Presentation</vt:lpstr>
      <vt:lpstr>ALOE VERA  *Mantien saludable al aparato digestivo *Promueve la curación normal *Mantiene un sistema inmunológico fuerte *Promueve una buena digestión </vt:lpstr>
      <vt:lpstr>ENZIMAS DIGESTIVAS</vt:lpstr>
      <vt:lpstr>PowerPoint Presentation</vt:lpstr>
      <vt:lpstr>PowerPoint Presentation</vt:lpstr>
      <vt:lpstr>PowerPoint Presentation</vt:lpstr>
      <vt:lpstr>La Absorcion es importante</vt:lpstr>
      <vt:lpstr>PowerPoint Presentation</vt:lpstr>
      <vt:lpstr>Conoces tus niveles de Vitmaina D?  Niveles bajos de  Vitamina D pueden contribuir a factores como</vt:lpstr>
      <vt:lpstr>Vitamina D3 con  k2</vt:lpstr>
      <vt:lpstr>Isotonix® Kit de Esenciales Diarios</vt:lpstr>
      <vt:lpstr> Cada paquete contiene  una  toma de OPC-3, Multivitamin, Calcio, and     Complexjo B   solo anada 8 onzas de agua  y listo   aproximadamente  $2.50 por dia </vt:lpstr>
      <vt:lpstr>El siguiente paso a tomar es Contacte a la persona quien lo invito a esta presentacion para analizar su respuestasn en su encuesta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BIENVENIDOS</dc:title>
  <dc:creator>Janeth Novoa</dc:creator>
  <cp:lastModifiedBy>ANN USHERWOOD</cp:lastModifiedBy>
  <cp:revision>17</cp:revision>
  <dcterms:created xsi:type="dcterms:W3CDTF">2020-04-30T21:52:47Z</dcterms:created>
  <dcterms:modified xsi:type="dcterms:W3CDTF">2020-05-02T02:03:00Z</dcterms:modified>
</cp:coreProperties>
</file>