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58" d="100"/>
          <a:sy n="58" d="100"/>
        </p:scale>
        <p:origin x="-186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defRPr/>
            </a:pPr>
            <a:endParaRPr lang="en-US">
              <a:solidFill>
                <a:prstClr val="white"/>
              </a:solidFill>
              <a:latin typeface="Candara"/>
            </a:endParaRPr>
          </a:p>
        </p:txBody>
      </p:sp>
      <p:grpSp>
        <p:nvGrpSpPr>
          <p:cNvPr id="5" name="Group 9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 useBgFill="1">
          <p:nvSpPr>
            <p:cNvPr id="10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CF5EF1E1-09F0-E34F-96F9-70E388A29E44}" type="datetimeFigureOut">
              <a:rPr lang="en-US"/>
              <a:pPr>
                <a:defRPr/>
              </a:pPr>
              <a:t>12/29/17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4168BACD-22F4-C641-8414-0A5212692D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450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64B18075-C311-0F48-A1BB-6A3AF1F63C6D}" type="datetimeFigureOut">
              <a:rPr lang="en-US"/>
              <a:pPr>
                <a:defRPr/>
              </a:pPr>
              <a:t>12/29/17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46B2F529-2503-804B-BA54-0F624D6B38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203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 bwMode="hidden"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defRPr/>
            </a:pPr>
            <a:endParaRPr lang="en-US">
              <a:solidFill>
                <a:prstClr val="white"/>
              </a:solidFill>
              <a:latin typeface="Candara"/>
            </a:endParaRPr>
          </a:p>
        </p:txBody>
      </p:sp>
      <p:grpSp>
        <p:nvGrpSpPr>
          <p:cNvPr id="5" name="Group 15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 useBgFill="1">
          <p:nvSpPr>
            <p:cNvPr id="10" name="Freeform 25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1EA511AC-EC51-B046-8BC1-D95E8CBD3B75}" type="datetimeFigureOut">
              <a:rPr lang="en-US"/>
              <a:pPr>
                <a:defRPr/>
              </a:pPr>
              <a:t>12/29/17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F898A355-367C-2749-91C9-D4A573D625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986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60D37125-F375-7342-B144-CD27063CE681}" type="datetimeFigureOut">
              <a:rPr lang="en-US"/>
              <a:pPr>
                <a:defRPr/>
              </a:pPr>
              <a:t>12/29/17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FB58AF33-B708-1A4B-A52E-35D29F0CC1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008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28600" y="228600"/>
            <a:ext cx="8696325" cy="473710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defRPr/>
            </a:pPr>
            <a:endParaRPr lang="en-US">
              <a:solidFill>
                <a:prstClr val="white"/>
              </a:solidFill>
              <a:latin typeface="Candara"/>
            </a:endParaRPr>
          </a:p>
        </p:txBody>
      </p:sp>
      <p:sp>
        <p:nvSpPr>
          <p:cNvPr id="5" name="Freeform 14"/>
          <p:cNvSpPr>
            <a:spLocks/>
          </p:cNvSpPr>
          <p:nvPr/>
        </p:nvSpPr>
        <p:spPr bwMode="hidden">
          <a:xfrm>
            <a:off x="6046788" y="4203700"/>
            <a:ext cx="2876550" cy="714375"/>
          </a:xfrm>
          <a:custGeom>
            <a:avLst/>
            <a:gdLst>
              <a:gd name="T0" fmla="*/ 2147483647 w 2706"/>
              <a:gd name="T1" fmla="*/ 0 h 640"/>
              <a:gd name="T2" fmla="*/ 2147483647 w 2706"/>
              <a:gd name="T3" fmla="*/ 0 h 640"/>
              <a:gd name="T4" fmla="*/ 2147483647 w 2706"/>
              <a:gd name="T5" fmla="*/ 2147483647 h 640"/>
              <a:gd name="T6" fmla="*/ 2147483647 w 2706"/>
              <a:gd name="T7" fmla="*/ 2147483647 h 640"/>
              <a:gd name="T8" fmla="*/ 2147483647 w 2706"/>
              <a:gd name="T9" fmla="*/ 2147483647 h 640"/>
              <a:gd name="T10" fmla="*/ 2147483647 w 2706"/>
              <a:gd name="T11" fmla="*/ 2147483647 h 640"/>
              <a:gd name="T12" fmla="*/ 2147483647 w 2706"/>
              <a:gd name="T13" fmla="*/ 2147483647 h 640"/>
              <a:gd name="T14" fmla="*/ 2147483647 w 2706"/>
              <a:gd name="T15" fmla="*/ 2147483647 h 640"/>
              <a:gd name="T16" fmla="*/ 2147483647 w 2706"/>
              <a:gd name="T17" fmla="*/ 2147483647 h 640"/>
              <a:gd name="T18" fmla="*/ 2147483647 w 2706"/>
              <a:gd name="T19" fmla="*/ 2147483647 h 640"/>
              <a:gd name="T20" fmla="*/ 2147483647 w 2706"/>
              <a:gd name="T21" fmla="*/ 2147483647 h 640"/>
              <a:gd name="T22" fmla="*/ 2147483647 w 2706"/>
              <a:gd name="T23" fmla="*/ 2147483647 h 640"/>
              <a:gd name="T24" fmla="*/ 2147483647 w 2706"/>
              <a:gd name="T25" fmla="*/ 2147483647 h 640"/>
              <a:gd name="T26" fmla="*/ 2147483647 w 2706"/>
              <a:gd name="T27" fmla="*/ 2147483647 h 640"/>
              <a:gd name="T28" fmla="*/ 2147483647 w 2706"/>
              <a:gd name="T29" fmla="*/ 2147483647 h 640"/>
              <a:gd name="T30" fmla="*/ 2147483647 w 2706"/>
              <a:gd name="T31" fmla="*/ 2147483647 h 640"/>
              <a:gd name="T32" fmla="*/ 2147483647 w 2706"/>
              <a:gd name="T33" fmla="*/ 2147483647 h 640"/>
              <a:gd name="T34" fmla="*/ 2147483647 w 2706"/>
              <a:gd name="T35" fmla="*/ 2147483647 h 640"/>
              <a:gd name="T36" fmla="*/ 0 w 2706"/>
              <a:gd name="T37" fmla="*/ 2147483647 h 640"/>
              <a:gd name="T38" fmla="*/ 0 w 2706"/>
              <a:gd name="T39" fmla="*/ 2147483647 h 640"/>
              <a:gd name="T40" fmla="*/ 2147483647 w 2706"/>
              <a:gd name="T41" fmla="*/ 2147483647 h 640"/>
              <a:gd name="T42" fmla="*/ 2147483647 w 2706"/>
              <a:gd name="T43" fmla="*/ 2147483647 h 640"/>
              <a:gd name="T44" fmla="*/ 2147483647 w 2706"/>
              <a:gd name="T45" fmla="*/ 2147483647 h 640"/>
              <a:gd name="T46" fmla="*/ 2147483647 w 2706"/>
              <a:gd name="T47" fmla="*/ 2147483647 h 640"/>
              <a:gd name="T48" fmla="*/ 2147483647 w 2706"/>
              <a:gd name="T49" fmla="*/ 2147483647 h 640"/>
              <a:gd name="T50" fmla="*/ 2147483647 w 2706"/>
              <a:gd name="T51" fmla="*/ 2147483647 h 640"/>
              <a:gd name="T52" fmla="*/ 2147483647 w 2706"/>
              <a:gd name="T53" fmla="*/ 2147483647 h 640"/>
              <a:gd name="T54" fmla="*/ 2147483647 w 2706"/>
              <a:gd name="T55" fmla="*/ 2147483647 h 640"/>
              <a:gd name="T56" fmla="*/ 2147483647 w 2706"/>
              <a:gd name="T57" fmla="*/ 2147483647 h 640"/>
              <a:gd name="T58" fmla="*/ 2147483647 w 2706"/>
              <a:gd name="T59" fmla="*/ 2147483647 h 640"/>
              <a:gd name="T60" fmla="*/ 2147483647 w 2706"/>
              <a:gd name="T61" fmla="*/ 2147483647 h 640"/>
              <a:gd name="T62" fmla="*/ 2147483647 w 2706"/>
              <a:gd name="T63" fmla="*/ 2147483647 h 640"/>
              <a:gd name="T64" fmla="*/ 2147483647 w 2706"/>
              <a:gd name="T65" fmla="*/ 2147483647 h 640"/>
              <a:gd name="T66" fmla="*/ 2147483647 w 2706"/>
              <a:gd name="T67" fmla="*/ 2147483647 h 640"/>
              <a:gd name="T68" fmla="*/ 2147483647 w 2706"/>
              <a:gd name="T69" fmla="*/ 2147483647 h 640"/>
              <a:gd name="T70" fmla="*/ 2147483647 w 2706"/>
              <a:gd name="T71" fmla="*/ 2147483647 h 640"/>
              <a:gd name="T72" fmla="*/ 2147483647 w 2706"/>
              <a:gd name="T73" fmla="*/ 2147483647 h 640"/>
              <a:gd name="T74" fmla="*/ 2147483647 w 2706"/>
              <a:gd name="T75" fmla="*/ 2147483647 h 640"/>
              <a:gd name="T76" fmla="*/ 2147483647 w 2706"/>
              <a:gd name="T77" fmla="*/ 2147483647 h 640"/>
              <a:gd name="T78" fmla="*/ 2147483647 w 2706"/>
              <a:gd name="T79" fmla="*/ 2147483647 h 640"/>
              <a:gd name="T80" fmla="*/ 2147483647 w 2706"/>
              <a:gd name="T81" fmla="*/ 2147483647 h 640"/>
              <a:gd name="T82" fmla="*/ 2147483647 w 2706"/>
              <a:gd name="T83" fmla="*/ 2147483647 h 640"/>
              <a:gd name="T84" fmla="*/ 2147483647 w 2706"/>
              <a:gd name="T85" fmla="*/ 2147483647 h 640"/>
              <a:gd name="T86" fmla="*/ 2147483647 w 2706"/>
              <a:gd name="T87" fmla="*/ 2147483647 h 640"/>
              <a:gd name="T88" fmla="*/ 2147483647 w 2706"/>
              <a:gd name="T89" fmla="*/ 2147483647 h 640"/>
              <a:gd name="T90" fmla="*/ 2147483647 w 2706"/>
              <a:gd name="T91" fmla="*/ 2147483647 h 640"/>
              <a:gd name="T92" fmla="*/ 2147483647 w 2706"/>
              <a:gd name="T93" fmla="*/ 2147483647 h 640"/>
              <a:gd name="T94" fmla="*/ 2147483647 w 2706"/>
              <a:gd name="T95" fmla="*/ 2147483647 h 640"/>
              <a:gd name="T96" fmla="*/ 2147483647 w 2706"/>
              <a:gd name="T97" fmla="*/ 2147483647 h 640"/>
              <a:gd name="T98" fmla="*/ 2147483647 w 2706"/>
              <a:gd name="T99" fmla="*/ 2147483647 h 640"/>
              <a:gd name="T100" fmla="*/ 2147483647 w 2706"/>
              <a:gd name="T101" fmla="*/ 2147483647 h 640"/>
              <a:gd name="T102" fmla="*/ 2147483647 w 2706"/>
              <a:gd name="T103" fmla="*/ 2147483647 h 640"/>
              <a:gd name="T104" fmla="*/ 2147483647 w 2706"/>
              <a:gd name="T105" fmla="*/ 2147483647 h 640"/>
              <a:gd name="T106" fmla="*/ 2147483647 w 2706"/>
              <a:gd name="T107" fmla="*/ 0 h 640"/>
              <a:gd name="T108" fmla="*/ 2147483647 w 2706"/>
              <a:gd name="T109" fmla="*/ 0 h 640"/>
              <a:gd name="T110" fmla="*/ 2147483647 w 2706"/>
              <a:gd name="T111" fmla="*/ 0 h 640"/>
              <a:gd name="T112" fmla="*/ 2147483647 w 2706"/>
              <a:gd name="T113" fmla="*/ 0 h 640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6" y="388"/>
                </a:lnTo>
                <a:lnTo>
                  <a:pt x="2706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1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" name="Freeform 18"/>
          <p:cNvSpPr>
            <a:spLocks/>
          </p:cNvSpPr>
          <p:nvPr/>
        </p:nvSpPr>
        <p:spPr bwMode="hidden">
          <a:xfrm>
            <a:off x="2619375" y="4075113"/>
            <a:ext cx="5545138" cy="850900"/>
          </a:xfrm>
          <a:custGeom>
            <a:avLst/>
            <a:gdLst>
              <a:gd name="T0" fmla="*/ 2147483647 w 5216"/>
              <a:gd name="T1" fmla="*/ 2147483647 h 762"/>
              <a:gd name="T2" fmla="*/ 2147483647 w 5216"/>
              <a:gd name="T3" fmla="*/ 2147483647 h 762"/>
              <a:gd name="T4" fmla="*/ 2147483647 w 5216"/>
              <a:gd name="T5" fmla="*/ 2147483647 h 762"/>
              <a:gd name="T6" fmla="*/ 2147483647 w 5216"/>
              <a:gd name="T7" fmla="*/ 2147483647 h 762"/>
              <a:gd name="T8" fmla="*/ 2147483647 w 5216"/>
              <a:gd name="T9" fmla="*/ 2147483647 h 762"/>
              <a:gd name="T10" fmla="*/ 2147483647 w 5216"/>
              <a:gd name="T11" fmla="*/ 2147483647 h 762"/>
              <a:gd name="T12" fmla="*/ 2147483647 w 5216"/>
              <a:gd name="T13" fmla="*/ 2147483647 h 762"/>
              <a:gd name="T14" fmla="*/ 2147483647 w 5216"/>
              <a:gd name="T15" fmla="*/ 2147483647 h 762"/>
              <a:gd name="T16" fmla="*/ 2147483647 w 5216"/>
              <a:gd name="T17" fmla="*/ 2147483647 h 762"/>
              <a:gd name="T18" fmla="*/ 2147483647 w 5216"/>
              <a:gd name="T19" fmla="*/ 2147483647 h 762"/>
              <a:gd name="T20" fmla="*/ 2147483647 w 5216"/>
              <a:gd name="T21" fmla="*/ 2147483647 h 762"/>
              <a:gd name="T22" fmla="*/ 2147483647 w 5216"/>
              <a:gd name="T23" fmla="*/ 2147483647 h 762"/>
              <a:gd name="T24" fmla="*/ 2147483647 w 5216"/>
              <a:gd name="T25" fmla="*/ 2147483647 h 762"/>
              <a:gd name="T26" fmla="*/ 2147483647 w 5216"/>
              <a:gd name="T27" fmla="*/ 0 h 762"/>
              <a:gd name="T28" fmla="*/ 2147483647 w 5216"/>
              <a:gd name="T29" fmla="*/ 2147483647 h 762"/>
              <a:gd name="T30" fmla="*/ 2147483647 w 5216"/>
              <a:gd name="T31" fmla="*/ 2147483647 h 762"/>
              <a:gd name="T32" fmla="*/ 0 w 5216"/>
              <a:gd name="T33" fmla="*/ 2147483647 h 762"/>
              <a:gd name="T34" fmla="*/ 2147483647 w 5216"/>
              <a:gd name="T35" fmla="*/ 2147483647 h 762"/>
              <a:gd name="T36" fmla="*/ 2147483647 w 5216"/>
              <a:gd name="T37" fmla="*/ 2147483647 h 762"/>
              <a:gd name="T38" fmla="*/ 2147483647 w 5216"/>
              <a:gd name="T39" fmla="*/ 2147483647 h 762"/>
              <a:gd name="T40" fmla="*/ 2147483647 w 5216"/>
              <a:gd name="T41" fmla="*/ 2147483647 h 762"/>
              <a:gd name="T42" fmla="*/ 2147483647 w 5216"/>
              <a:gd name="T43" fmla="*/ 2147483647 h 762"/>
              <a:gd name="T44" fmla="*/ 2147483647 w 5216"/>
              <a:gd name="T45" fmla="*/ 2147483647 h 762"/>
              <a:gd name="T46" fmla="*/ 2147483647 w 5216"/>
              <a:gd name="T47" fmla="*/ 2147483647 h 762"/>
              <a:gd name="T48" fmla="*/ 2147483647 w 5216"/>
              <a:gd name="T49" fmla="*/ 2147483647 h 762"/>
              <a:gd name="T50" fmla="*/ 2147483647 w 5216"/>
              <a:gd name="T51" fmla="*/ 2147483647 h 762"/>
              <a:gd name="T52" fmla="*/ 2147483647 w 5216"/>
              <a:gd name="T53" fmla="*/ 2147483647 h 762"/>
              <a:gd name="T54" fmla="*/ 2147483647 w 5216"/>
              <a:gd name="T55" fmla="*/ 2147483647 h 762"/>
              <a:gd name="T56" fmla="*/ 2147483647 w 5216"/>
              <a:gd name="T57" fmla="*/ 2147483647 h 762"/>
              <a:gd name="T58" fmla="*/ 2147483647 w 5216"/>
              <a:gd name="T59" fmla="*/ 2147483647 h 762"/>
              <a:gd name="T60" fmla="*/ 2147483647 w 5216"/>
              <a:gd name="T61" fmla="*/ 2147483647 h 762"/>
              <a:gd name="T62" fmla="*/ 2147483647 w 5216"/>
              <a:gd name="T63" fmla="*/ 2147483647 h 762"/>
              <a:gd name="T64" fmla="*/ 2147483647 w 5216"/>
              <a:gd name="T65" fmla="*/ 2147483647 h 762"/>
              <a:gd name="T66" fmla="*/ 2147483647 w 5216"/>
              <a:gd name="T67" fmla="*/ 2147483647 h 762"/>
              <a:gd name="T68" fmla="*/ 2147483647 w 5216"/>
              <a:gd name="T69" fmla="*/ 2147483647 h 762"/>
              <a:gd name="T70" fmla="*/ 2147483647 w 5216"/>
              <a:gd name="T71" fmla="*/ 2147483647 h 76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3999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" name="Freeform 22"/>
          <p:cNvSpPr>
            <a:spLocks/>
          </p:cNvSpPr>
          <p:nvPr/>
        </p:nvSpPr>
        <p:spPr bwMode="hidden">
          <a:xfrm>
            <a:off x="2828925" y="4087813"/>
            <a:ext cx="5467350" cy="774700"/>
          </a:xfrm>
          <a:custGeom>
            <a:avLst/>
            <a:gdLst>
              <a:gd name="T0" fmla="*/ 0 w 5144"/>
              <a:gd name="T1" fmla="*/ 2147483647 h 694"/>
              <a:gd name="T2" fmla="*/ 0 w 5144"/>
              <a:gd name="T3" fmla="*/ 2147483647 h 694"/>
              <a:gd name="T4" fmla="*/ 2147483647 w 5144"/>
              <a:gd name="T5" fmla="*/ 2147483647 h 694"/>
              <a:gd name="T6" fmla="*/ 2147483647 w 5144"/>
              <a:gd name="T7" fmla="*/ 2147483647 h 694"/>
              <a:gd name="T8" fmla="*/ 2147483647 w 5144"/>
              <a:gd name="T9" fmla="*/ 2147483647 h 694"/>
              <a:gd name="T10" fmla="*/ 2147483647 w 5144"/>
              <a:gd name="T11" fmla="*/ 2147483647 h 694"/>
              <a:gd name="T12" fmla="*/ 2147483647 w 5144"/>
              <a:gd name="T13" fmla="*/ 2147483647 h 694"/>
              <a:gd name="T14" fmla="*/ 2147483647 w 5144"/>
              <a:gd name="T15" fmla="*/ 2147483647 h 694"/>
              <a:gd name="T16" fmla="*/ 2147483647 w 5144"/>
              <a:gd name="T17" fmla="*/ 2147483647 h 694"/>
              <a:gd name="T18" fmla="*/ 2147483647 w 5144"/>
              <a:gd name="T19" fmla="*/ 2147483647 h 694"/>
              <a:gd name="T20" fmla="*/ 2147483647 w 5144"/>
              <a:gd name="T21" fmla="*/ 2147483647 h 694"/>
              <a:gd name="T22" fmla="*/ 2147483647 w 5144"/>
              <a:gd name="T23" fmla="*/ 2147483647 h 694"/>
              <a:gd name="T24" fmla="*/ 2147483647 w 5144"/>
              <a:gd name="T25" fmla="*/ 0 h 694"/>
              <a:gd name="T26" fmla="*/ 2147483647 w 5144"/>
              <a:gd name="T27" fmla="*/ 2147483647 h 694"/>
              <a:gd name="T28" fmla="*/ 2147483647 w 5144"/>
              <a:gd name="T29" fmla="*/ 2147483647 h 694"/>
              <a:gd name="T30" fmla="*/ 2147483647 w 5144"/>
              <a:gd name="T31" fmla="*/ 2147483647 h 694"/>
              <a:gd name="T32" fmla="*/ 2147483647 w 5144"/>
              <a:gd name="T33" fmla="*/ 2147483647 h 694"/>
              <a:gd name="T34" fmla="*/ 2147483647 w 5144"/>
              <a:gd name="T35" fmla="*/ 2147483647 h 694"/>
              <a:gd name="T36" fmla="*/ 2147483647 w 5144"/>
              <a:gd name="T37" fmla="*/ 2147483647 h 694"/>
              <a:gd name="T38" fmla="*/ 2147483647 w 5144"/>
              <a:gd name="T39" fmla="*/ 2147483647 h 694"/>
              <a:gd name="T40" fmla="*/ 2147483647 w 5144"/>
              <a:gd name="T41" fmla="*/ 2147483647 h 694"/>
              <a:gd name="T42" fmla="*/ 2147483647 w 5144"/>
              <a:gd name="T43" fmla="*/ 2147483647 h 694"/>
              <a:gd name="T44" fmla="*/ 2147483647 w 5144"/>
              <a:gd name="T45" fmla="*/ 2147483647 h 694"/>
              <a:gd name="T46" fmla="*/ 2147483647 w 5144"/>
              <a:gd name="T47" fmla="*/ 2147483647 h 694"/>
              <a:gd name="T48" fmla="*/ 2147483647 w 5144"/>
              <a:gd name="T49" fmla="*/ 2147483647 h 694"/>
              <a:gd name="T50" fmla="*/ 2147483647 w 5144"/>
              <a:gd name="T51" fmla="*/ 2147483647 h 694"/>
              <a:gd name="T52" fmla="*/ 2147483647 w 5144"/>
              <a:gd name="T53" fmla="*/ 2147483647 h 694"/>
              <a:gd name="T54" fmla="*/ 2147483647 w 5144"/>
              <a:gd name="T55" fmla="*/ 2147483647 h 694"/>
              <a:gd name="T56" fmla="*/ 2147483647 w 5144"/>
              <a:gd name="T57" fmla="*/ 2147483647 h 694"/>
              <a:gd name="T58" fmla="*/ 2147483647 w 5144"/>
              <a:gd name="T59" fmla="*/ 2147483647 h 694"/>
              <a:gd name="T60" fmla="*/ 2147483647 w 5144"/>
              <a:gd name="T61" fmla="*/ 2147483647 h 694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" name="Freeform 26"/>
          <p:cNvSpPr>
            <a:spLocks/>
          </p:cNvSpPr>
          <p:nvPr/>
        </p:nvSpPr>
        <p:spPr bwMode="hidden">
          <a:xfrm>
            <a:off x="5610225" y="4073525"/>
            <a:ext cx="3306763" cy="652463"/>
          </a:xfrm>
          <a:custGeom>
            <a:avLst/>
            <a:gdLst>
              <a:gd name="T0" fmla="*/ 0 w 3112"/>
              <a:gd name="T1" fmla="*/ 2147483647 h 584"/>
              <a:gd name="T2" fmla="*/ 0 w 3112"/>
              <a:gd name="T3" fmla="*/ 2147483647 h 584"/>
              <a:gd name="T4" fmla="*/ 2147483647 w 3112"/>
              <a:gd name="T5" fmla="*/ 2147483647 h 584"/>
              <a:gd name="T6" fmla="*/ 2147483647 w 3112"/>
              <a:gd name="T7" fmla="*/ 2147483647 h 584"/>
              <a:gd name="T8" fmla="*/ 2147483647 w 3112"/>
              <a:gd name="T9" fmla="*/ 2147483647 h 584"/>
              <a:gd name="T10" fmla="*/ 2147483647 w 3112"/>
              <a:gd name="T11" fmla="*/ 2147483647 h 584"/>
              <a:gd name="T12" fmla="*/ 2147483647 w 3112"/>
              <a:gd name="T13" fmla="*/ 2147483647 h 584"/>
              <a:gd name="T14" fmla="*/ 2147483647 w 3112"/>
              <a:gd name="T15" fmla="*/ 2147483647 h 584"/>
              <a:gd name="T16" fmla="*/ 2147483647 w 3112"/>
              <a:gd name="T17" fmla="*/ 2147483647 h 584"/>
              <a:gd name="T18" fmla="*/ 2147483647 w 3112"/>
              <a:gd name="T19" fmla="*/ 2147483647 h 584"/>
              <a:gd name="T20" fmla="*/ 2147483647 w 3112"/>
              <a:gd name="T21" fmla="*/ 2147483647 h 584"/>
              <a:gd name="T22" fmla="*/ 2147483647 w 3112"/>
              <a:gd name="T23" fmla="*/ 2147483647 h 584"/>
              <a:gd name="T24" fmla="*/ 2147483647 w 3112"/>
              <a:gd name="T25" fmla="*/ 2147483647 h 584"/>
              <a:gd name="T26" fmla="*/ 2147483647 w 3112"/>
              <a:gd name="T27" fmla="*/ 2147483647 h 584"/>
              <a:gd name="T28" fmla="*/ 2147483647 w 3112"/>
              <a:gd name="T29" fmla="*/ 2147483647 h 584"/>
              <a:gd name="T30" fmla="*/ 2147483647 w 3112"/>
              <a:gd name="T31" fmla="*/ 2147483647 h 584"/>
              <a:gd name="T32" fmla="*/ 2147483647 w 3112"/>
              <a:gd name="T33" fmla="*/ 2147483647 h 584"/>
              <a:gd name="T34" fmla="*/ 2147483647 w 3112"/>
              <a:gd name="T35" fmla="*/ 2147483647 h 584"/>
              <a:gd name="T36" fmla="*/ 2147483647 w 3112"/>
              <a:gd name="T37" fmla="*/ 2147483647 h 584"/>
              <a:gd name="T38" fmla="*/ 2147483647 w 3112"/>
              <a:gd name="T39" fmla="*/ 0 h 584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 useBgFill="1">
        <p:nvSpPr>
          <p:cNvPr id="9" name="Freeform 10"/>
          <p:cNvSpPr>
            <a:spLocks/>
          </p:cNvSpPr>
          <p:nvPr/>
        </p:nvSpPr>
        <p:spPr bwMode="hidden">
          <a:xfrm>
            <a:off x="211138" y="4059238"/>
            <a:ext cx="8723312" cy="1328737"/>
          </a:xfrm>
          <a:custGeom>
            <a:avLst/>
            <a:gdLst>
              <a:gd name="T0" fmla="*/ 2147483647 w 8196"/>
              <a:gd name="T1" fmla="*/ 2147483647 h 1192"/>
              <a:gd name="T2" fmla="*/ 2147483647 w 8196"/>
              <a:gd name="T3" fmla="*/ 2147483647 h 1192"/>
              <a:gd name="T4" fmla="*/ 2147483647 w 8196"/>
              <a:gd name="T5" fmla="*/ 2147483647 h 1192"/>
              <a:gd name="T6" fmla="*/ 2147483647 w 8196"/>
              <a:gd name="T7" fmla="*/ 2147483647 h 1192"/>
              <a:gd name="T8" fmla="*/ 2147483647 w 8196"/>
              <a:gd name="T9" fmla="*/ 2147483647 h 1192"/>
              <a:gd name="T10" fmla="*/ 2147483647 w 8196"/>
              <a:gd name="T11" fmla="*/ 2147483647 h 1192"/>
              <a:gd name="T12" fmla="*/ 2147483647 w 8196"/>
              <a:gd name="T13" fmla="*/ 2147483647 h 1192"/>
              <a:gd name="T14" fmla="*/ 2147483647 w 8196"/>
              <a:gd name="T15" fmla="*/ 2147483647 h 1192"/>
              <a:gd name="T16" fmla="*/ 2147483647 w 8196"/>
              <a:gd name="T17" fmla="*/ 2147483647 h 1192"/>
              <a:gd name="T18" fmla="*/ 2147483647 w 8196"/>
              <a:gd name="T19" fmla="*/ 2147483647 h 1192"/>
              <a:gd name="T20" fmla="*/ 2147483647 w 8196"/>
              <a:gd name="T21" fmla="*/ 2147483647 h 1192"/>
              <a:gd name="T22" fmla="*/ 2147483647 w 8196"/>
              <a:gd name="T23" fmla="*/ 2147483647 h 1192"/>
              <a:gd name="T24" fmla="*/ 2147483647 w 8196"/>
              <a:gd name="T25" fmla="*/ 2147483647 h 1192"/>
              <a:gd name="T26" fmla="*/ 2147483647 w 8196"/>
              <a:gd name="T27" fmla="*/ 2147483647 h 1192"/>
              <a:gd name="T28" fmla="*/ 2147483647 w 8196"/>
              <a:gd name="T29" fmla="*/ 2147483647 h 1192"/>
              <a:gd name="T30" fmla="*/ 2147483647 w 8196"/>
              <a:gd name="T31" fmla="*/ 2147483647 h 1192"/>
              <a:gd name="T32" fmla="*/ 2147483647 w 8196"/>
              <a:gd name="T33" fmla="*/ 2147483647 h 1192"/>
              <a:gd name="T34" fmla="*/ 2147483647 w 8196"/>
              <a:gd name="T35" fmla="*/ 2147483647 h 1192"/>
              <a:gd name="T36" fmla="*/ 2147483647 w 8196"/>
              <a:gd name="T37" fmla="*/ 2147483647 h 1192"/>
              <a:gd name="T38" fmla="*/ 2147483647 w 8196"/>
              <a:gd name="T39" fmla="*/ 2147483647 h 1192"/>
              <a:gd name="T40" fmla="*/ 2147483647 w 8196"/>
              <a:gd name="T41" fmla="*/ 2147483647 h 1192"/>
              <a:gd name="T42" fmla="*/ 2147483647 w 8196"/>
              <a:gd name="T43" fmla="*/ 2147483647 h 1192"/>
              <a:gd name="T44" fmla="*/ 2147483647 w 8196"/>
              <a:gd name="T45" fmla="*/ 0 h 1192"/>
              <a:gd name="T46" fmla="*/ 2147483647 w 8196"/>
              <a:gd name="T47" fmla="*/ 2147483647 h 1192"/>
              <a:gd name="T48" fmla="*/ 2147483647 w 8196"/>
              <a:gd name="T49" fmla="*/ 2147483647 h 1192"/>
              <a:gd name="T50" fmla="*/ 2147483647 w 8196"/>
              <a:gd name="T51" fmla="*/ 2147483647 h 1192"/>
              <a:gd name="T52" fmla="*/ 2147483647 w 8196"/>
              <a:gd name="T53" fmla="*/ 2147483647 h 1192"/>
              <a:gd name="T54" fmla="*/ 2147483647 w 8196"/>
              <a:gd name="T55" fmla="*/ 2147483647 h 1192"/>
              <a:gd name="T56" fmla="*/ 2147483647 w 8196"/>
              <a:gd name="T57" fmla="*/ 2147483647 h 1192"/>
              <a:gd name="T58" fmla="*/ 2147483647 w 8196"/>
              <a:gd name="T59" fmla="*/ 2147483647 h 1192"/>
              <a:gd name="T60" fmla="*/ 2147483647 w 8196"/>
              <a:gd name="T61" fmla="*/ 2147483647 h 1192"/>
              <a:gd name="T62" fmla="*/ 0 w 8196"/>
              <a:gd name="T63" fmla="*/ 2147483647 h 1192"/>
              <a:gd name="T64" fmla="*/ 2147483647 w 8196"/>
              <a:gd name="T65" fmla="*/ 2147483647 h 1192"/>
              <a:gd name="T66" fmla="*/ 2147483647 w 8196"/>
              <a:gd name="T67" fmla="*/ 2147483647 h 1192"/>
              <a:gd name="T68" fmla="*/ 2147483647 w 8196"/>
              <a:gd name="T69" fmla="*/ 2147483647 h 1192"/>
              <a:gd name="T70" fmla="*/ 2147483647 w 8196"/>
              <a:gd name="T71" fmla="*/ 2147483647 h 119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510"/>
                </a:lnTo>
                <a:lnTo>
                  <a:pt x="8192" y="512"/>
                </a:ln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AF0F9B25-49CC-6C45-9727-3F4ABDBB4667}" type="datetimeFigureOut">
              <a:rPr lang="en-US"/>
              <a:pPr>
                <a:defRPr/>
              </a:pPr>
              <a:t>12/29/17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8C957B7E-3851-6949-9656-8F6A06270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451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FE411890-CC54-8046-ABF5-FE1CCE01BF7C}" type="datetimeFigureOut">
              <a:rPr lang="en-US"/>
              <a:pPr>
                <a:defRPr/>
              </a:pPr>
              <a:t>12/29/17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035F1B46-3CA7-FD42-B482-A49731E549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073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D5547D7A-3E3C-B34D-901B-ED646F2B1D72}" type="datetimeFigureOut">
              <a:rPr lang="en-US"/>
              <a:pPr>
                <a:defRPr/>
              </a:pPr>
              <a:t>12/29/17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453D7E11-73EB-B34B-986C-A1EC731E5C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335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EA46C5F1-2A8D-D746-A205-39BB9A870EA0}" type="datetimeFigureOut">
              <a:rPr lang="en-US"/>
              <a:pPr>
                <a:defRPr/>
              </a:pPr>
              <a:t>12/29/17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E0F115CA-4C2A-B14D-80D9-FBB712CE3E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364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defRPr/>
            </a:pPr>
            <a:endParaRPr lang="en-US">
              <a:solidFill>
                <a:prstClr val="white"/>
              </a:solidFill>
              <a:latin typeface="Candara"/>
            </a:endParaRPr>
          </a:p>
        </p:txBody>
      </p:sp>
      <p:grpSp>
        <p:nvGrpSpPr>
          <p:cNvPr id="3" name="Group 15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0325"/>
            <a:chOff x="-3905251" y="4294188"/>
            <a:chExt cx="13027839" cy="1892300"/>
          </a:xfrm>
        </p:grpSpPr>
        <p:sp>
          <p:nvSpPr>
            <p:cNvPr id="4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5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6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7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 useBgFill="1">
          <p:nvSpPr>
            <p:cNvPr id="8" name="Freeform 25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</p:grp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572E29A1-CE51-4842-A11B-579485E5A468}" type="datetimeFigureOut">
              <a:rPr lang="en-US"/>
              <a:pPr>
                <a:defRPr/>
              </a:pPr>
              <a:t>12/29/17</a:t>
            </a:fld>
            <a:endParaRPr lang="en-US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988161AC-3F2E-DD4C-A08B-FD85B8229B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297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defRPr/>
            </a:pPr>
            <a:endParaRPr lang="en-US">
              <a:solidFill>
                <a:prstClr val="white"/>
              </a:solidFill>
              <a:latin typeface="Candara"/>
            </a:endParaRPr>
          </a:p>
        </p:txBody>
      </p:sp>
      <p:grpSp>
        <p:nvGrpSpPr>
          <p:cNvPr id="6" name="Group 23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 useBgFill="1">
          <p:nvSpPr>
            <p:cNvPr id="11" name="Freeform 25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42435E37-339A-7940-912E-669EBD42FE06}" type="datetimeFigureOut">
              <a:rPr lang="en-US"/>
              <a:pPr>
                <a:defRPr/>
              </a:pPr>
              <a:t>12/29/17</a:t>
            </a:fld>
            <a:endParaRPr 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C523EC67-7134-3348-A335-ADEC34AA8B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538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defRPr/>
            </a:pPr>
            <a:endParaRPr lang="en-US">
              <a:solidFill>
                <a:prstClr val="white"/>
              </a:solidFill>
              <a:latin typeface="Candara"/>
            </a:endParaRPr>
          </a:p>
        </p:txBody>
      </p:sp>
      <p:grpSp>
        <p:nvGrpSpPr>
          <p:cNvPr id="6" name="Group 15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 useBgFill="1">
          <p:nvSpPr>
            <p:cNvPr id="11" name="Freeform 2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 rtlCol="0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447B65AF-0B8E-0A44-9E95-D41C79886145}" type="datetimeFigureOut">
              <a:rPr lang="en-US"/>
              <a:pPr>
                <a:defRPr/>
              </a:pPr>
              <a:t>12/29/17</a:t>
            </a:fld>
            <a:endParaRPr 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C6E0C57C-3138-0640-81CE-57718186E1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234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defRPr/>
            </a:pPr>
            <a:endParaRPr lang="en-US" dirty="0">
              <a:solidFill>
                <a:prstClr val="white"/>
              </a:solidFill>
              <a:latin typeface="Candara"/>
            </a:endParaRPr>
          </a:p>
        </p:txBody>
      </p:sp>
      <p:grpSp>
        <p:nvGrpSpPr>
          <p:cNvPr id="16387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6393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6394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6395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6396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 useBgFill="1">
          <p:nvSpPr>
            <p:cNvPr id="16397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</p:grpSp>
      <p:sp>
        <p:nvSpPr>
          <p:cNvPr id="1638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000">
                <a:solidFill>
                  <a:srgbClr val="3E3D2D"/>
                </a:solidFill>
                <a:latin typeface="Candara"/>
                <a:ea typeface="+mn-ea"/>
                <a:cs typeface="+mn-cs"/>
              </a:defRPr>
            </a:lvl1pPr>
          </a:lstStyle>
          <a:p>
            <a:pPr defTabSz="914400">
              <a:defRPr/>
            </a:pPr>
            <a:fld id="{0BAF2934-6D2D-3446-B5FA-0CB3538D597F}" type="datetimeFigureOut">
              <a:rPr lang="en-US"/>
              <a:pPr defTabSz="914400">
                <a:defRPr/>
              </a:pPr>
              <a:t>12/29/17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000">
                <a:solidFill>
                  <a:srgbClr val="3E3D2D"/>
                </a:solidFill>
                <a:latin typeface="Candara"/>
                <a:ea typeface="+mn-ea"/>
                <a:cs typeface="+mn-cs"/>
              </a:defRPr>
            </a:lvl1pPr>
          </a:lstStyle>
          <a:p>
            <a:pPr defTabSz="914400"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000">
                <a:solidFill>
                  <a:srgbClr val="3E3D2D"/>
                </a:solidFill>
                <a:latin typeface="Candara"/>
                <a:ea typeface="+mn-ea"/>
                <a:cs typeface="+mn-cs"/>
              </a:defRPr>
            </a:lvl1pPr>
          </a:lstStyle>
          <a:p>
            <a:pPr defTabSz="914400">
              <a:defRPr/>
            </a:pPr>
            <a:fld id="{192C23C8-AD44-2B4D-B6D2-81383F64C401}" type="slidenum">
              <a:rPr lang="en-US"/>
              <a:pPr defTabSz="914400">
                <a:defRPr/>
              </a:pPr>
              <a:t>‹#›</a:t>
            </a:fld>
            <a:endParaRPr lang="en-US" dirty="0"/>
          </a:p>
        </p:txBody>
      </p:sp>
      <p:sp>
        <p:nvSpPr>
          <p:cNvPr id="1639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FFFFFF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charset="0"/>
          <a:ea typeface="ＭＳ Ｐゴシック" charset="0"/>
          <a:cs typeface="ＭＳ Ｐゴシック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charset="0"/>
        <a:buChar char=""/>
        <a:defRPr sz="2400" kern="1200">
          <a:solidFill>
            <a:schemeClr val="tx2"/>
          </a:solidFill>
          <a:latin typeface="+mn-lt"/>
          <a:ea typeface="ＭＳ Ｐゴシック" charset="0"/>
          <a:cs typeface="ＭＳ Ｐゴシック" charset="0"/>
        </a:defRPr>
      </a:lvl1pPr>
      <a:lvl2pPr marL="5762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charset="0"/>
        <a:buChar char=""/>
        <a:defRPr sz="2200" kern="1200">
          <a:solidFill>
            <a:schemeClr val="tx2"/>
          </a:solidFill>
          <a:latin typeface="+mn-lt"/>
          <a:ea typeface="ＭＳ Ｐゴシック" charset="0"/>
          <a:cs typeface="+mn-cs"/>
        </a:defRPr>
      </a:lvl2pPr>
      <a:lvl3pPr marL="855663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charset="0"/>
        <a:buChar char=""/>
        <a:defRPr sz="2000" kern="1200">
          <a:solidFill>
            <a:schemeClr val="tx2"/>
          </a:solidFill>
          <a:latin typeface="+mn-lt"/>
          <a:ea typeface="ＭＳ Ｐゴシック" charset="0"/>
          <a:cs typeface="+mn-cs"/>
        </a:defRPr>
      </a:lvl3pPr>
      <a:lvl4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charset="0"/>
        <a:buChar char=""/>
        <a:defRPr kern="1200">
          <a:solidFill>
            <a:schemeClr val="tx2"/>
          </a:solidFill>
          <a:latin typeface="+mn-lt"/>
          <a:ea typeface="ＭＳ Ｐゴシック" charset="0"/>
          <a:cs typeface="+mn-cs"/>
        </a:defRPr>
      </a:lvl4pPr>
      <a:lvl5pPr marL="1462088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charset="0"/>
        <a:buChar char=""/>
        <a:defRPr sz="1600" kern="1200">
          <a:solidFill>
            <a:schemeClr val="tx2"/>
          </a:solidFill>
          <a:latin typeface="+mn-lt"/>
          <a:ea typeface="ＭＳ Ｐゴシック" charset="0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2819400"/>
            <a:ext cx="8610600" cy="584200"/>
          </a:xfrm>
          <a:prstGeom prst="rect">
            <a:avLst/>
          </a:prstGeom>
        </p:spPr>
        <p:txBody>
          <a:bodyPr>
            <a:spAutoFit/>
          </a:bodyPr>
          <a:lstStyle/>
          <a:p>
            <a:pPr defTabSz="914400">
              <a:defRPr/>
            </a:pPr>
            <a:r>
              <a:rPr lang="en-US" sz="3200" dirty="0">
                <a:solidFill>
                  <a:prstClr val="black"/>
                </a:solidFill>
                <a:latin typeface="Candara"/>
                <a:ea typeface="ＭＳ Ｐゴシック" charset="0"/>
                <a:cs typeface="ＭＳ Ｐゴシック" charset="0"/>
              </a:rPr>
              <a:t> </a:t>
            </a:r>
          </a:p>
        </p:txBody>
      </p:sp>
      <p:grpSp>
        <p:nvGrpSpPr>
          <p:cNvPr id="88066" name="Group 7"/>
          <p:cNvGrpSpPr>
            <a:grpSpLocks/>
          </p:cNvGrpSpPr>
          <p:nvPr/>
        </p:nvGrpSpPr>
        <p:grpSpPr bwMode="auto">
          <a:xfrm>
            <a:off x="6610350" y="5011738"/>
            <a:ext cx="2620963" cy="1785937"/>
            <a:chOff x="6609806" y="5011777"/>
            <a:chExt cx="2621280" cy="1785257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 rotWithShape="1">
            <a:blip r:embed="rId2">
              <a:extLst/>
            </a:blip>
            <a:srcRect l="31145" t="11010" r="52042" b="48926"/>
            <a:stretch/>
          </p:blipFill>
          <p:spPr>
            <a:xfrm>
              <a:off x="7916477" y="5011777"/>
              <a:ext cx="1314609" cy="1785257"/>
            </a:xfrm>
            <a:prstGeom prst="rect">
              <a:avLst/>
            </a:prstGeom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</p:pic>
        <p:cxnSp>
          <p:nvCxnSpPr>
            <p:cNvPr id="10" name="Straight Connector 9"/>
            <p:cNvCxnSpPr/>
            <p:nvPr/>
          </p:nvCxnSpPr>
          <p:spPr>
            <a:xfrm flipH="1">
              <a:off x="6609806" y="6663735"/>
              <a:ext cx="1724234" cy="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Rectangle 7"/>
          <p:cNvSpPr/>
          <p:nvPr/>
        </p:nvSpPr>
        <p:spPr>
          <a:xfrm>
            <a:off x="457200" y="609600"/>
            <a:ext cx="8229600" cy="830263"/>
          </a:xfrm>
          <a:prstGeom prst="rect">
            <a:avLst/>
          </a:prstGeom>
        </p:spPr>
        <p:txBody>
          <a:bodyPr>
            <a:spAutoFit/>
          </a:bodyPr>
          <a:lstStyle/>
          <a:p>
            <a:pPr defTabSz="914400">
              <a:defRPr/>
            </a:pPr>
            <a:r>
              <a:rPr lang="en-US" sz="4800" b="1" i="1" dirty="0">
                <a:solidFill>
                  <a:prstClr val="black"/>
                </a:solidFill>
                <a:latin typeface="Candara"/>
                <a:ea typeface="ＭＳ Ｐゴシック" charset="0"/>
                <a:cs typeface="ＭＳ Ｐゴシック" charset="0"/>
              </a:rPr>
              <a:t>Here’s MY Million Dollar Script:</a:t>
            </a:r>
          </a:p>
        </p:txBody>
      </p:sp>
      <p:sp>
        <p:nvSpPr>
          <p:cNvPr id="88068" name="TextBox 1"/>
          <p:cNvSpPr txBox="1">
            <a:spLocks noChangeArrowheads="1"/>
          </p:cNvSpPr>
          <p:nvPr/>
        </p:nvSpPr>
        <p:spPr bwMode="auto">
          <a:xfrm>
            <a:off x="228600" y="2514600"/>
            <a:ext cx="8621713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>
                <a:solidFill>
                  <a:prstClr val="black"/>
                </a:solidFill>
              </a:rPr>
              <a:t>My goal on a daily basis is to Bless and Survey people just like you.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>
                <a:solidFill>
                  <a:prstClr val="black"/>
                </a:solidFill>
              </a:rPr>
              <a:t>Would you be willing to answer a couple of questions today?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solidFill>
                <a:prstClr val="black"/>
              </a:solidFill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>
                <a:solidFill>
                  <a:prstClr val="black"/>
                </a:solidFill>
              </a:rPr>
              <a:t>Sure</a:t>
            </a:r>
          </a:p>
        </p:txBody>
      </p:sp>
      <p:sp>
        <p:nvSpPr>
          <p:cNvPr id="88069" name="TextBox 10"/>
          <p:cNvSpPr txBox="1">
            <a:spLocks noChangeArrowheads="1"/>
          </p:cNvSpPr>
          <p:nvPr/>
        </p:nvSpPr>
        <p:spPr bwMode="auto">
          <a:xfrm>
            <a:off x="304800" y="3962400"/>
            <a:ext cx="8534400" cy="270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>
                <a:solidFill>
                  <a:prstClr val="black"/>
                </a:solidFill>
              </a:rPr>
              <a:t>If there was a tea that you could drink once a day that MAY have incredible health benefits like dropping CRP, dropping cholesterol, and most importantly dropping fat production by 80% resulting in losing around 28 lbs in 10 weeks!!  And guess what, it only costs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>
                <a:solidFill>
                  <a:prstClr val="black"/>
                </a:solidFill>
              </a:rPr>
              <a:t>$1.33 a day!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prstClr val="black"/>
              </a:solidFill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>
                <a:solidFill>
                  <a:prstClr val="black"/>
                </a:solidFill>
              </a:rPr>
              <a:t>Is there anything that would prevent you from getting 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>
                <a:solidFill>
                  <a:prstClr val="black"/>
                </a:solidFill>
              </a:rPr>
              <a:t>started today?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Waveform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105</Words>
  <Application>Microsoft Macintosh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1_Waveform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JEFFREY BIRCHMAN</dc:creator>
  <cp:lastModifiedBy>Jacque Birchman</cp:lastModifiedBy>
  <cp:revision>1</cp:revision>
  <dcterms:created xsi:type="dcterms:W3CDTF">2017-12-29T13:13:17Z</dcterms:created>
  <dcterms:modified xsi:type="dcterms:W3CDTF">2017-12-29T13:44:01Z</dcterms:modified>
</cp:coreProperties>
</file>