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F5EF1E1-09F0-E34F-96F9-70E388A29E44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168BACD-22F4-C641-8414-0A5212692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5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4B18075-C311-0F48-A1BB-6A3AF1F63C6D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6B2F529-2503-804B-BA54-0F624D6B3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EA511AC-EC51-B046-8BC1-D95E8CBD3B75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898A355-367C-2749-91C9-D4A573D62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8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0D37125-F375-7342-B144-CD27063CE681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B58AF33-B708-1A4B-A52E-35D29F0CC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0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ndara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F0F9B25-49CC-6C45-9727-3F4ABDBB4667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C957B7E-3851-6949-9656-8F6A06270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5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E411890-CC54-8046-ABF5-FE1CCE01BF7C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35F1B46-3CA7-FD42-B482-A49731E54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7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5547D7A-3E3C-B34D-901B-ED646F2B1D72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53D7E11-73EB-B34B-986C-A1EC731E5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3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A46C5F1-2A8D-D746-A205-39BB9A870EA0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0F115CA-4C2A-B14D-80D9-FBB712CE3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6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72E29A1-CE51-4842-A11B-579485E5A468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88161AC-3F2E-DD4C-A08B-FD85B8229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9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2435E37-339A-7940-912E-669EBD42FE06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523EC67-7134-3348-A335-ADEC34AA8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47B65AF-0B8E-0A44-9E95-D41C79886145}" type="datetimeFigureOut">
              <a:rPr lang="en-US"/>
              <a:pPr>
                <a:defRPr/>
              </a:pPr>
              <a:t>12/29/17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6E0C57C-3138-0640-81CE-57718186E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3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1638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639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9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9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39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1639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638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3E3D2D"/>
                </a:solidFill>
                <a:latin typeface="Candara"/>
                <a:ea typeface="+mn-ea"/>
                <a:cs typeface="+mn-cs"/>
              </a:defRPr>
            </a:lvl1pPr>
          </a:lstStyle>
          <a:p>
            <a:pPr defTabSz="914400">
              <a:defRPr/>
            </a:pPr>
            <a:fld id="{0BAF2934-6D2D-3446-B5FA-0CB3538D597F}" type="datetimeFigureOut">
              <a:rPr lang="en-US"/>
              <a:pPr defTabSz="914400">
                <a:defRPr/>
              </a:pPr>
              <a:t>12/29/17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3E3D2D"/>
                </a:solidFill>
                <a:latin typeface="Candara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3E3D2D"/>
                </a:solidFill>
                <a:latin typeface="Candara"/>
                <a:ea typeface="+mn-ea"/>
                <a:cs typeface="+mn-cs"/>
              </a:defRPr>
            </a:lvl1pPr>
          </a:lstStyle>
          <a:p>
            <a:pPr defTabSz="914400">
              <a:defRPr/>
            </a:pPr>
            <a:fld id="{192C23C8-AD44-2B4D-B6D2-81383F64C401}" type="slidenum">
              <a:rPr lang="en-US"/>
              <a:pPr defTabSz="914400">
                <a:defRPr/>
              </a:pPr>
              <a:t>‹#›</a:t>
            </a:fld>
            <a:endParaRPr lang="en-US" dirty="0"/>
          </a:p>
        </p:txBody>
      </p:sp>
      <p:sp>
        <p:nvSpPr>
          <p:cNvPr id="1639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sz="2400" kern="1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charset="0"/>
        <a:buChar char="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819400"/>
            <a:ext cx="8610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US" sz="3200" dirty="0">
                <a:solidFill>
                  <a:prstClr val="black"/>
                </a:solidFill>
                <a:latin typeface="Candara"/>
                <a:ea typeface="ＭＳ Ｐゴシック" charset="0"/>
                <a:cs typeface="ＭＳ Ｐゴシック" charset="0"/>
              </a:rPr>
              <a:t> </a:t>
            </a:r>
          </a:p>
        </p:txBody>
      </p:sp>
      <p:grpSp>
        <p:nvGrpSpPr>
          <p:cNvPr id="88066" name="Group 7"/>
          <p:cNvGrpSpPr>
            <a:grpSpLocks/>
          </p:cNvGrpSpPr>
          <p:nvPr/>
        </p:nvGrpSpPr>
        <p:grpSpPr bwMode="auto">
          <a:xfrm>
            <a:off x="6610350" y="5011738"/>
            <a:ext cx="2620963" cy="1785937"/>
            <a:chOff x="6609806" y="5011777"/>
            <a:chExt cx="2621280" cy="178525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/>
            </a:blip>
            <a:srcRect l="31145" t="11010" r="52042" b="48926"/>
            <a:stretch/>
          </p:blipFill>
          <p:spPr>
            <a:xfrm>
              <a:off x="7916477" y="5011777"/>
              <a:ext cx="1314609" cy="1785257"/>
            </a:xfrm>
            <a:prstGeom prst="rect">
              <a:avLst/>
            </a:prstGeom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10" name="Straight Connector 9"/>
            <p:cNvCxnSpPr/>
            <p:nvPr/>
          </p:nvCxnSpPr>
          <p:spPr>
            <a:xfrm flipH="1">
              <a:off x="6609806" y="6663735"/>
              <a:ext cx="1724234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457200" y="609600"/>
            <a:ext cx="82296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US" sz="4800" b="1" i="1" dirty="0">
                <a:solidFill>
                  <a:prstClr val="black"/>
                </a:solidFill>
                <a:latin typeface="Candara"/>
                <a:ea typeface="ＭＳ Ｐゴシック" charset="0"/>
                <a:cs typeface="ＭＳ Ｐゴシック" charset="0"/>
              </a:rPr>
              <a:t>Here’s MY Million Dollar Script:</a:t>
            </a:r>
          </a:p>
        </p:txBody>
      </p:sp>
      <p:sp>
        <p:nvSpPr>
          <p:cNvPr id="88068" name="TextBox 1"/>
          <p:cNvSpPr txBox="1">
            <a:spLocks noChangeArrowheads="1"/>
          </p:cNvSpPr>
          <p:nvPr/>
        </p:nvSpPr>
        <p:spPr bwMode="auto">
          <a:xfrm>
            <a:off x="228600" y="2514600"/>
            <a:ext cx="86217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prstClr val="black"/>
                </a:solidFill>
              </a:rPr>
              <a:t>My goal on a daily basis is to Bless and Survey people just like you.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prstClr val="black"/>
                </a:solidFill>
              </a:rPr>
              <a:t>Would you be willing to answer a couple of questions today?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prstClr val="black"/>
                </a:solidFill>
              </a:rPr>
              <a:t>Sure</a:t>
            </a:r>
          </a:p>
        </p:txBody>
      </p:sp>
      <p:sp>
        <p:nvSpPr>
          <p:cNvPr id="88069" name="TextBox 10"/>
          <p:cNvSpPr txBox="1">
            <a:spLocks noChangeArrowheads="1"/>
          </p:cNvSpPr>
          <p:nvPr/>
        </p:nvSpPr>
        <p:spPr bwMode="auto">
          <a:xfrm>
            <a:off x="304800" y="3962400"/>
            <a:ext cx="85344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prstClr val="black"/>
                </a:solidFill>
              </a:rPr>
              <a:t>If there was a tea that you could drink once a day that MAY have incredible health benefits like dropping CRP, dropping cholesterol, and most importantly dropping fat production by 80% resulting in losing around 28 lbs in 10 weeks!!  And guess what, it only costs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prstClr val="black"/>
                </a:solidFill>
              </a:rPr>
              <a:t>$1.33 a day!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prstClr val="black"/>
                </a:solidFill>
              </a:rPr>
              <a:t>Is there anything that would prevent you from getting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prstClr val="black"/>
                </a:solidFill>
              </a:rPr>
              <a:t>started today?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Wavefor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105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1_Waveform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BIRCHMAN</dc:creator>
  <cp:lastModifiedBy>Jacque Birchman</cp:lastModifiedBy>
  <cp:revision>1</cp:revision>
  <dcterms:created xsi:type="dcterms:W3CDTF">2017-12-29T13:13:17Z</dcterms:created>
  <dcterms:modified xsi:type="dcterms:W3CDTF">2017-12-29T13:44:01Z</dcterms:modified>
</cp:coreProperties>
</file>