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47" r:id="rId2"/>
    <p:sldId id="2538" r:id="rId3"/>
    <p:sldId id="2540" r:id="rId4"/>
    <p:sldId id="2541" r:id="rId5"/>
    <p:sldId id="2542" r:id="rId6"/>
    <p:sldId id="2543" r:id="rId7"/>
    <p:sldId id="2539" r:id="rId8"/>
    <p:sldId id="2544" r:id="rId9"/>
    <p:sldId id="2545" r:id="rId10"/>
    <p:sldId id="2546" r:id="rId11"/>
    <p:sldId id="2548" r:id="rId12"/>
    <p:sldId id="2549" r:id="rId13"/>
  </p:sldIdLst>
  <p:sldSz cx="9144000" cy="6858000" type="screen4x3"/>
  <p:notesSz cx="6858000" cy="90805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4400" b="1" kern="1200">
        <a:solidFill>
          <a:schemeClr val="accent2"/>
        </a:solidFill>
        <a:latin typeface="Comic Sans MS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4400" b="1" kern="1200">
        <a:solidFill>
          <a:schemeClr val="accent2"/>
        </a:solidFill>
        <a:latin typeface="Comic Sans MS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4400" b="1" kern="1200">
        <a:solidFill>
          <a:schemeClr val="accent2"/>
        </a:solidFill>
        <a:latin typeface="Comic Sans MS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4400" b="1" kern="1200">
        <a:solidFill>
          <a:schemeClr val="accent2"/>
        </a:solidFill>
        <a:latin typeface="Comic Sans MS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4400" b="1" kern="1200">
        <a:solidFill>
          <a:schemeClr val="accent2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4400" b="1" kern="1200">
        <a:solidFill>
          <a:schemeClr val="accent2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4400" b="1" kern="1200">
        <a:solidFill>
          <a:schemeClr val="accent2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4400" b="1" kern="1200">
        <a:solidFill>
          <a:schemeClr val="accent2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4400" b="1" kern="1200">
        <a:solidFill>
          <a:schemeClr val="accent2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33CC33"/>
    <a:srgbClr val="FF99CC"/>
    <a:srgbClr val="0066FF"/>
    <a:srgbClr val="FFFF00"/>
    <a:srgbClr val="FFFF99"/>
    <a:srgbClr val="003300"/>
    <a:srgbClr val="CC9900"/>
    <a:srgbClr val="5F5F5F"/>
    <a:srgbClr val="808080"/>
    <a:srgbClr val="FFCC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846" autoAdjust="0"/>
    <p:restoredTop sz="93016" autoAdjust="0"/>
  </p:normalViewPr>
  <p:slideViewPr>
    <p:cSldViewPr>
      <p:cViewPr varScale="1">
        <p:scale>
          <a:sx n="105" d="100"/>
          <a:sy n="105" d="100"/>
        </p:scale>
        <p:origin x="-115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9698"/>
    </p:cViewPr>
  </p:sorterViewPr>
  <p:notesViewPr>
    <p:cSldViewPr>
      <p:cViewPr>
        <p:scale>
          <a:sx n="75" d="100"/>
          <a:sy n="75" d="100"/>
        </p:scale>
        <p:origin x="-1788" y="-18"/>
      </p:cViewPr>
      <p:guideLst>
        <p:guide orient="horz" pos="2861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5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1356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1356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28063"/>
            <a:ext cx="29718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1356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28063"/>
            <a:ext cx="29718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2F07081E-65D5-4EA8-8067-BB05EC09AC4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45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0463" y="682625"/>
            <a:ext cx="4538662" cy="3403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11650"/>
            <a:ext cx="5029200" cy="408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28063"/>
            <a:ext cx="29718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28063"/>
            <a:ext cx="29718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22041CB3-96C7-4767-B62A-2AE7D4E7726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034B57-AFA1-46C9-A1B9-FEABE1B92B9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1E40AA-7779-4ACA-BE09-2E6303DE07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D08A34-B519-46E4-96AE-A35AA57BA0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DFE43A9-E904-470C-8F08-F83FAC6E01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E66A5EA-105B-42F1-AA96-D0864AEE5E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C02267-0429-4C03-BDD4-6C4C323CF8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467FC7-3435-4E35-BD35-8FFBD6E128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894D61-C892-4594-9CEB-597A39C48E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5F76A6-DEEC-453D-9455-4A2E9D88B4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6D7F60-3A72-48AA-A122-61A5D31B2A3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EB4089-B283-45B3-AE04-CEA430FE3DF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EF7D4E-8C85-44D1-808D-CB3039208B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A1918C-D062-492D-906C-4DD2E5FC582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/>
            </a:gs>
            <a:gs pos="100000">
              <a:schemeClr val="accent2">
                <a:gamma/>
                <a:shade val="46275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fld id="{8DD4FD5A-5F4B-4E8A-B9E9-85A5D04AEC2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722" r:id="rId12"/>
    <p:sldLayoutId id="2147483723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1371600"/>
            <a:ext cx="6934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JR’s 7 Principles of Binary Strategy</a:t>
            </a:r>
            <a:endParaRPr lang="en-US" i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19200" y="4495800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 smtClean="0">
                <a:solidFill>
                  <a:srgbClr val="33CC33"/>
                </a:solidFill>
                <a:latin typeface="Arial" pitchFamily="34" charset="0"/>
                <a:cs typeface="Arial" pitchFamily="34" charset="0"/>
              </a:rPr>
              <a:t>Director Training</a:t>
            </a:r>
            <a:endParaRPr lang="en-US" sz="3600" i="1" dirty="0">
              <a:solidFill>
                <a:srgbClr val="33CC33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28800" y="1676400"/>
            <a:ext cx="6019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Re-Enter when 002 and 003 are done</a:t>
            </a:r>
            <a:endParaRPr lang="en-US" sz="40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457200"/>
            <a:ext cx="685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7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457200" y="457200"/>
            <a:ext cx="762000" cy="762000"/>
          </a:xfrm>
          <a:prstGeom prst="ellipse">
            <a:avLst/>
          </a:prstGeom>
          <a:noFill/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400" b="1" i="0" u="none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pic>
        <p:nvPicPr>
          <p:cNvPr id="6145" name="Picture 1" descr="C:\Users\Jeff\Market America\Seminar Slides\Cartoons\stickmanrunningwithkeyupgraph100808pcprome2_Ful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3810000"/>
            <a:ext cx="3467100" cy="2311400"/>
          </a:xfrm>
          <a:prstGeom prst="rect">
            <a:avLst/>
          </a:prstGeom>
          <a:noFill/>
          <a:ln w="25400">
            <a:solidFill>
              <a:srgbClr val="33CC33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86800" cy="533400"/>
          </a:xfrm>
        </p:spPr>
        <p:txBody>
          <a:bodyPr/>
          <a:lstStyle/>
          <a:p>
            <a:r>
              <a:rPr lang="en-US" sz="3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3 Objectives from JR</a:t>
            </a:r>
            <a:endParaRPr lang="en-US" sz="36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533400" y="1828800"/>
            <a:ext cx="8229600" cy="35814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Build the 001 to $2100 a week.   (Leadership every week)   $30,000 a year bonus.  Then it’s RESIDUAL!</a:t>
            </a:r>
          </a:p>
          <a:p>
            <a:pPr>
              <a:buFont typeface="+mj-lt"/>
              <a:buAutoNum type="arabicPeriod"/>
            </a:pPr>
            <a:endParaRPr lang="en-US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Balance the 001.  Over sponsor in the weak leg.  We are paid on BV.</a:t>
            </a:r>
          </a:p>
          <a:p>
            <a:pPr>
              <a:buFont typeface="+mj-lt"/>
              <a:buAutoNum type="arabicPeriod"/>
            </a:pPr>
            <a:endParaRPr lang="en-US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Open the inside leg of </a:t>
            </a: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he BDC that is on the weaker </a:t>
            </a:r>
            <a:r>
              <a:rPr lang="en-US" sz="20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(5001 – 8000 BV)</a:t>
            </a: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side of the 001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C:\Users\Jeff\Market America\Seminar Slides\Cartoons\382645_278828462179071_270815199647064_790723_1794300795_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0" y="3124200"/>
            <a:ext cx="3557808" cy="3124200"/>
          </a:xfrm>
          <a:prstGeom prst="rect">
            <a:avLst/>
          </a:prstGeom>
          <a:noFill/>
        </p:spPr>
      </p:pic>
      <p:pic>
        <p:nvPicPr>
          <p:cNvPr id="31747" name="Picture 3" descr="C:\Users\Jeff\Market America\Seminar Slides\Cartoons\iStock_hand%20pointin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0200" y="381000"/>
            <a:ext cx="3359312" cy="25908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838200" y="1066800"/>
            <a:ext cx="495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Are You a Go Now?</a:t>
            </a:r>
            <a:endParaRPr lang="en-US" sz="40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00200" y="533400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Prospecting, Recruiting and Sponsoring</a:t>
            </a:r>
            <a:endParaRPr lang="en-US" sz="36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sz="half" idx="1"/>
          </p:nvPr>
        </p:nvSpPr>
        <p:spPr>
          <a:xfrm>
            <a:off x="685800" y="2209800"/>
            <a:ext cx="7924800" cy="3657600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Find 2-6-10 people to do this with you!</a:t>
            </a:r>
          </a:p>
          <a:p>
            <a:endParaRPr lang="en-US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Step 4 of the Basic 5 is 1</a:t>
            </a:r>
            <a:r>
              <a:rPr lang="en-US" b="1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st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!</a:t>
            </a:r>
            <a:endParaRPr lang="en-US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457200"/>
            <a:ext cx="685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1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457200" y="457200"/>
            <a:ext cx="762000" cy="762000"/>
          </a:xfrm>
          <a:prstGeom prst="ellipse">
            <a:avLst/>
          </a:prstGeom>
          <a:noFill/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400" b="1" i="0" u="none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pic>
        <p:nvPicPr>
          <p:cNvPr id="15364" name="Picture 4" descr="http://drjessicahiggins.com/wp-content/uploads/2010/04/Two-People-Talking-150x15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72200" y="4038600"/>
            <a:ext cx="2209800" cy="22098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47800" y="533400"/>
            <a:ext cx="708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Duplicate Sponsoring in Depth</a:t>
            </a:r>
            <a:endParaRPr lang="en-US" sz="36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sz="half" idx="1"/>
          </p:nvPr>
        </p:nvSpPr>
        <p:spPr>
          <a:xfrm>
            <a:off x="685800" y="2209800"/>
            <a:ext cx="7924800" cy="3657600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Operate from the #4 mentality and duplicate or you will always have a JOB!</a:t>
            </a:r>
          </a:p>
          <a:p>
            <a:endParaRPr lang="en-US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Teach people to Sponsor and Duplicate!</a:t>
            </a:r>
            <a:endParaRPr lang="en-US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457200"/>
            <a:ext cx="685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2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457200" y="457200"/>
            <a:ext cx="762000" cy="762000"/>
          </a:xfrm>
          <a:prstGeom prst="ellipse">
            <a:avLst/>
          </a:prstGeom>
          <a:noFill/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400" b="1" i="0" u="none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pic>
        <p:nvPicPr>
          <p:cNvPr id="8" name="Picture 2" descr="http://jeffkaplan.com/wp-content/uploads/2012/03/three_business_people_talk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0" y="4572000"/>
            <a:ext cx="2819400" cy="1876833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00200" y="533400"/>
            <a:ext cx="4038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Placement</a:t>
            </a:r>
            <a:endParaRPr lang="en-US" sz="40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sz="half" idx="1"/>
          </p:nvPr>
        </p:nvSpPr>
        <p:spPr>
          <a:xfrm>
            <a:off x="762000" y="1752600"/>
            <a:ext cx="7924800" cy="2438400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Where will they be placed?</a:t>
            </a:r>
          </a:p>
          <a:p>
            <a:endParaRPr lang="en-US" sz="10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Map out your organization!</a:t>
            </a:r>
          </a:p>
          <a:p>
            <a:endParaRPr lang="en-US" sz="10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Leverage…..it’s about leverage</a:t>
            </a:r>
            <a:endParaRPr lang="en-US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457200"/>
            <a:ext cx="685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3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457200" y="457200"/>
            <a:ext cx="762000" cy="762000"/>
          </a:xfrm>
          <a:prstGeom prst="ellipse">
            <a:avLst/>
          </a:prstGeom>
          <a:noFill/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400" b="1" i="0" u="none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5715000" y="6019800"/>
            <a:ext cx="838200" cy="609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400" b="1" i="0" u="none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3048000" y="3810000"/>
            <a:ext cx="5257800" cy="2819400"/>
            <a:chOff x="3048000" y="3810000"/>
            <a:chExt cx="5257800" cy="2819400"/>
          </a:xfrm>
        </p:grpSpPr>
        <p:sp>
          <p:nvSpPr>
            <p:cNvPr id="8" name="Rectangle 7"/>
            <p:cNvSpPr/>
            <p:nvPr/>
          </p:nvSpPr>
          <p:spPr bwMode="auto">
            <a:xfrm>
              <a:off x="4876800" y="3810000"/>
              <a:ext cx="838200" cy="6096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400" b="1" i="0" u="none" strike="noStrike" cap="none" normalizeH="0" baseline="0" smtClean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3048000" y="5181600"/>
              <a:ext cx="838200" cy="6096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400" b="1" i="0" u="none" strike="noStrike" cap="none" normalizeH="0" baseline="0" smtClean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7467600" y="6019800"/>
              <a:ext cx="838200" cy="6096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400" b="1" i="0" u="none" strike="noStrike" cap="none" normalizeH="0" baseline="0" smtClean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6629400" y="5257800"/>
              <a:ext cx="838200" cy="6096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400" b="1" i="0" u="none" strike="noStrike" cap="none" normalizeH="0" baseline="0" smtClean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5791200" y="4495800"/>
              <a:ext cx="838200" cy="6096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400" b="1" i="0" u="none" strike="noStrike" cap="none" normalizeH="0" baseline="0" smtClean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3962400" y="4495800"/>
              <a:ext cx="838200" cy="6096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400" b="1" i="0" u="none" strike="noStrike" cap="none" normalizeH="0" baseline="0" smtClean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 bwMode="auto">
            <a:xfrm rot="5400000">
              <a:off x="4724400" y="4343400"/>
              <a:ext cx="152400" cy="15240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33CC3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/>
            <p:cNvCxnSpPr/>
            <p:nvPr/>
          </p:nvCxnSpPr>
          <p:spPr bwMode="auto">
            <a:xfrm rot="5400000">
              <a:off x="3886200" y="5105400"/>
              <a:ext cx="152400" cy="15240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33CC3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Straight Connector 19"/>
            <p:cNvCxnSpPr/>
            <p:nvPr/>
          </p:nvCxnSpPr>
          <p:spPr bwMode="auto">
            <a:xfrm rot="16200000" flipH="1">
              <a:off x="5638800" y="4343400"/>
              <a:ext cx="228600" cy="22860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33CC3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21"/>
            <p:cNvCxnSpPr/>
            <p:nvPr/>
          </p:nvCxnSpPr>
          <p:spPr bwMode="auto">
            <a:xfrm rot="16200000" flipH="1">
              <a:off x="6553200" y="5105400"/>
              <a:ext cx="228600" cy="22860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33CC3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Straight Connector 22"/>
            <p:cNvCxnSpPr/>
            <p:nvPr/>
          </p:nvCxnSpPr>
          <p:spPr bwMode="auto">
            <a:xfrm rot="16200000" flipH="1">
              <a:off x="7315200" y="5791200"/>
              <a:ext cx="228600" cy="22860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33CC3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Straight Connector 23"/>
            <p:cNvCxnSpPr/>
            <p:nvPr/>
          </p:nvCxnSpPr>
          <p:spPr bwMode="auto">
            <a:xfrm rot="5400000">
              <a:off x="6477000" y="5791200"/>
              <a:ext cx="228600" cy="22860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33CC3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8" name="TextBox 27"/>
            <p:cNvSpPr txBox="1"/>
            <p:nvPr/>
          </p:nvSpPr>
          <p:spPr>
            <a:xfrm>
              <a:off x="4114800" y="4724400"/>
              <a:ext cx="457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Sue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867400" y="6172200"/>
              <a:ext cx="609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Bill</a:t>
              </a:r>
              <a:endParaRPr lang="en-US" sz="1200" dirty="0"/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5029200" y="39624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Jim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943600" y="4724400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Steve</a:t>
            </a:r>
            <a:endParaRPr lang="en-US" sz="1200" dirty="0"/>
          </a:p>
        </p:txBody>
      </p:sp>
      <p:sp>
        <p:nvSpPr>
          <p:cNvPr id="29" name="TextBox 28"/>
          <p:cNvSpPr txBox="1"/>
          <p:nvPr/>
        </p:nvSpPr>
        <p:spPr>
          <a:xfrm>
            <a:off x="6705600" y="5410200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Karen</a:t>
            </a:r>
            <a:endParaRPr lang="en-US" sz="1200" dirty="0"/>
          </a:p>
        </p:txBody>
      </p:sp>
      <p:sp>
        <p:nvSpPr>
          <p:cNvPr id="31" name="TextBox 30"/>
          <p:cNvSpPr txBox="1"/>
          <p:nvPr/>
        </p:nvSpPr>
        <p:spPr>
          <a:xfrm>
            <a:off x="7620000" y="6172200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Julie</a:t>
            </a:r>
            <a:endParaRPr lang="en-US" sz="1200" dirty="0"/>
          </a:p>
        </p:txBody>
      </p:sp>
      <p:sp>
        <p:nvSpPr>
          <p:cNvPr id="32" name="TextBox 31"/>
          <p:cNvSpPr txBox="1"/>
          <p:nvPr/>
        </p:nvSpPr>
        <p:spPr>
          <a:xfrm>
            <a:off x="3200400" y="5410200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Mary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81200" y="533400"/>
            <a:ext cx="5105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Run the ABC Pattern in 2 to 4 legs!</a:t>
            </a:r>
            <a:endParaRPr lang="en-US" sz="36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sz="half" idx="1"/>
          </p:nvPr>
        </p:nvSpPr>
        <p:spPr>
          <a:xfrm>
            <a:off x="685800" y="2209800"/>
            <a:ext cx="7924800" cy="3657600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Get the 001 DONE!!</a:t>
            </a:r>
          </a:p>
          <a:p>
            <a:endParaRPr lang="en-US" sz="1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12 months from today!</a:t>
            </a:r>
          </a:p>
          <a:p>
            <a:endParaRPr lang="en-US" sz="1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 legs done now!!!</a:t>
            </a:r>
          </a:p>
          <a:p>
            <a:endParaRPr lang="en-US" sz="1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$78,000 a year!         </a:t>
            </a:r>
          </a:p>
          <a:p>
            <a:endParaRPr lang="en-US" sz="1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$1500 a week in one year!</a:t>
            </a:r>
            <a:endParaRPr lang="en-US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457200"/>
            <a:ext cx="685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4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457200" y="457200"/>
            <a:ext cx="762000" cy="762000"/>
          </a:xfrm>
          <a:prstGeom prst="ellipse">
            <a:avLst/>
          </a:prstGeom>
          <a:noFill/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400" b="1" i="0" u="none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pic>
        <p:nvPicPr>
          <p:cNvPr id="10241" name="Picture 1" descr="C:\Users\Jeff\Market America\Seminar Slides\Cartoons\good-attitud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72200" y="2667000"/>
            <a:ext cx="1905000" cy="233309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00200" y="533400"/>
            <a:ext cx="670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Identify </a:t>
            </a:r>
            <a:r>
              <a:rPr lang="en-US" sz="3600" u="sn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GO NOW</a:t>
            </a:r>
            <a:r>
              <a:rPr lang="en-US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Distributors</a:t>
            </a:r>
            <a:endParaRPr lang="en-US" sz="36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sz="half" idx="1"/>
          </p:nvPr>
        </p:nvSpPr>
        <p:spPr>
          <a:xfrm>
            <a:off x="685800" y="2209800"/>
            <a:ext cx="7924800" cy="3657600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Get MAD   (Make a Difference)</a:t>
            </a:r>
          </a:p>
          <a:p>
            <a:endParaRPr lang="en-US" sz="18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Find someone who is mastering the B5!</a:t>
            </a:r>
          </a:p>
          <a:p>
            <a:endParaRPr lang="en-US" sz="18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Only work with GO NOWS!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3400" y="457200"/>
            <a:ext cx="685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5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457200" y="457200"/>
            <a:ext cx="762000" cy="762000"/>
          </a:xfrm>
          <a:prstGeom prst="ellipse">
            <a:avLst/>
          </a:prstGeom>
          <a:noFill/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400" b="1" i="0" u="none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pic>
        <p:nvPicPr>
          <p:cNvPr id="9217" name="Picture 1" descr="C:\Users\Jeff\Market America\Seminar Slides\Cartoons\picture2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24600" y="4191000"/>
            <a:ext cx="2133600" cy="2133600"/>
          </a:xfrm>
          <a:prstGeom prst="rect">
            <a:avLst/>
          </a:prstGeom>
          <a:noFill/>
          <a:ln w="25400">
            <a:solidFill>
              <a:srgbClr val="33CC33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533400"/>
          </a:xfrm>
        </p:spPr>
        <p:txBody>
          <a:bodyPr/>
          <a:lstStyle/>
          <a:p>
            <a:r>
              <a:rPr lang="en-US" sz="4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Work With GO NOWS</a:t>
            </a:r>
            <a:endParaRPr lang="en-US" sz="40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762000" y="1219200"/>
            <a:ext cx="7696200" cy="5029200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Hug everyone else, love them and send them a Christmas Card.  What you need is my help to make 6 figures in a year!</a:t>
            </a:r>
          </a:p>
          <a:p>
            <a:endParaRPr lang="en-US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fail on your own!  I love you!  I love your BV!  You just don’t want to WORK yet!</a:t>
            </a:r>
          </a:p>
          <a:p>
            <a:endParaRPr lang="en-US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Go Now is not a tattoo, it is a stamp!  It is not permanent!  Quarterly monitoring system.  Stamps can come off!</a:t>
            </a:r>
          </a:p>
          <a:p>
            <a:endParaRPr lang="en-US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If you are a Go Now follow me for 90 days and I will see if you are DOING what I do.  In 90 days you earn the stamp of Go Now or not!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86800" cy="533400"/>
          </a:xfrm>
        </p:spPr>
        <p:txBody>
          <a:bodyPr/>
          <a:lstStyle/>
          <a:p>
            <a:r>
              <a:rPr lang="en-US" sz="3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Steve Harris Criteria to be a GO NOW</a:t>
            </a:r>
            <a:endParaRPr lang="en-US" sz="36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533400" y="1371600"/>
            <a:ext cx="8229600" cy="48768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Attend 3 NMTSS trainings a quarter (NDT, B5, Locals)</a:t>
            </a:r>
          </a:p>
          <a:p>
            <a:pPr>
              <a:buFont typeface="+mj-lt"/>
              <a:buAutoNum type="arabicPeriod"/>
            </a:pPr>
            <a:endParaRPr lang="en-US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Write out and hand over 10 goals you want to accomplish in 12 months</a:t>
            </a:r>
          </a:p>
          <a:p>
            <a:pPr>
              <a:buFont typeface="+mj-lt"/>
              <a:buAutoNum type="arabicPeriod"/>
            </a:pPr>
            <a:endParaRPr lang="en-US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Show Form 1000 with $300 retail for the quarter</a:t>
            </a:r>
          </a:p>
          <a:p>
            <a:pPr>
              <a:buFont typeface="+mj-lt"/>
              <a:buAutoNum type="arabicPeriod"/>
            </a:pPr>
            <a:endParaRPr lang="en-US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Must sponsor one person a quarter….4 for the year  </a:t>
            </a:r>
            <a:r>
              <a:rPr lang="en-US" sz="1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(multiply everything for each person in your organization and see your Pin Level)</a:t>
            </a:r>
            <a:endParaRPr lang="en-US" b="1" i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+mj-lt"/>
              <a:buAutoNum type="arabicPeriod"/>
            </a:pPr>
            <a:endParaRPr lang="en-US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Show the plan 6 times in a quarter for your business partners.  Help your partners get activated.   This is a business.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5943600"/>
            <a:ext cx="853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C000"/>
                </a:solidFill>
              </a:rPr>
              <a:t>Set the criteria and be accountable!  You are or you are not!</a:t>
            </a:r>
            <a:endParaRPr lang="en-US" sz="20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533400"/>
            <a:ext cx="7391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Solidify a BDC 001 in the next 12 months!  Build the TOP first!....not side to side….that is MLM!  This is Binary!</a:t>
            </a:r>
            <a:endParaRPr lang="en-US" sz="30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sz="half" idx="1"/>
          </p:nvPr>
        </p:nvSpPr>
        <p:spPr>
          <a:xfrm>
            <a:off x="685800" y="2209800"/>
            <a:ext cx="7924800" cy="4114800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Get the 001 DONE!!   2 legs…not 4!</a:t>
            </a:r>
          </a:p>
          <a:p>
            <a:endParaRPr lang="en-US" sz="10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Take the pressure off… Have FUN!!</a:t>
            </a:r>
          </a:p>
          <a:p>
            <a:endParaRPr lang="en-US" sz="10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No JOB….No quitting!</a:t>
            </a:r>
          </a:p>
          <a:p>
            <a:endParaRPr lang="en-US" sz="10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Willable to your kids!!</a:t>
            </a:r>
          </a:p>
          <a:p>
            <a:endParaRPr lang="en-US" sz="10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Go get more people to Professional on left and right…take the FOCUS off of YOU!</a:t>
            </a:r>
          </a:p>
          <a:p>
            <a:endParaRPr lang="en-US" sz="10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No one doubts that you will be a Director..they doubt THEMSELVES!!</a:t>
            </a:r>
            <a:endParaRPr lang="en-US" sz="2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457200"/>
            <a:ext cx="685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6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457200" y="457200"/>
            <a:ext cx="762000" cy="762000"/>
          </a:xfrm>
          <a:prstGeom prst="ellipse">
            <a:avLst/>
          </a:prstGeom>
          <a:noFill/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400" b="1" i="0" u="none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75770</TotalTime>
  <Words>544</Words>
  <Application>Microsoft PowerPoint</Application>
  <PresentationFormat>On-screen Show (4:3)</PresentationFormat>
  <Paragraphs>85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Blank Presentation</vt:lpstr>
      <vt:lpstr>Slide 1</vt:lpstr>
      <vt:lpstr>Slide 2</vt:lpstr>
      <vt:lpstr>Slide 3</vt:lpstr>
      <vt:lpstr>Slide 4</vt:lpstr>
      <vt:lpstr>Slide 5</vt:lpstr>
      <vt:lpstr>Slide 6</vt:lpstr>
      <vt:lpstr>Work With GO NOWS</vt:lpstr>
      <vt:lpstr>Steve Harris Criteria to be a GO NOW</vt:lpstr>
      <vt:lpstr>Slide 9</vt:lpstr>
      <vt:lpstr>Slide 10</vt:lpstr>
      <vt:lpstr>3 Objectives from JR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Seminar</dc:title>
  <dc:creator>Valued Customer</dc:creator>
  <cp:lastModifiedBy>Jeff</cp:lastModifiedBy>
  <cp:revision>1223</cp:revision>
  <cp:lastPrinted>2004-12-09T03:27:35Z</cp:lastPrinted>
  <dcterms:created xsi:type="dcterms:W3CDTF">2001-04-28T13:10:39Z</dcterms:created>
  <dcterms:modified xsi:type="dcterms:W3CDTF">2012-03-30T00:47:55Z</dcterms:modified>
</cp:coreProperties>
</file>