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47" r:id="rId2"/>
    <p:sldId id="2538" r:id="rId3"/>
    <p:sldId id="2540" r:id="rId4"/>
    <p:sldId id="2541" r:id="rId5"/>
    <p:sldId id="2542" r:id="rId6"/>
    <p:sldId id="2543" r:id="rId7"/>
    <p:sldId id="2539" r:id="rId8"/>
    <p:sldId id="2544" r:id="rId9"/>
    <p:sldId id="2545" r:id="rId10"/>
    <p:sldId id="2546" r:id="rId11"/>
    <p:sldId id="2548" r:id="rId12"/>
    <p:sldId id="2549" r:id="rId13"/>
  </p:sldIdLst>
  <p:sldSz cx="9144000" cy="6858000" type="screen4x3"/>
  <p:notesSz cx="6858000" cy="9080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CC33"/>
    <a:srgbClr val="FF99CC"/>
    <a:srgbClr val="0066FF"/>
    <a:srgbClr val="FFFF00"/>
    <a:srgbClr val="FFFF99"/>
    <a:srgbClr val="003300"/>
    <a:srgbClr val="CC9900"/>
    <a:srgbClr val="5F5F5F"/>
    <a:srgbClr val="80808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46" autoAdjust="0"/>
    <p:restoredTop sz="93016" autoAdjust="0"/>
  </p:normalViewPr>
  <p:slideViewPr>
    <p:cSldViewPr>
      <p:cViewPr varScale="1">
        <p:scale>
          <a:sx n="105" d="100"/>
          <a:sy n="105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98"/>
    </p:cViewPr>
  </p:sorterViewPr>
  <p:notesViewPr>
    <p:cSldViewPr>
      <p:cViewPr>
        <p:scale>
          <a:sx n="75" d="100"/>
          <a:sy n="75" d="100"/>
        </p:scale>
        <p:origin x="-1788" y="-18"/>
      </p:cViewPr>
      <p:guideLst>
        <p:guide orient="horz" pos="2861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35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35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8063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F07081E-65D5-4EA8-8067-BB05EC09AC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2625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8063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2041CB3-96C7-4767-B62A-2AE7D4E772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34B57-AFA1-46C9-A1B9-FEABE1B92B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E40AA-7779-4ACA-BE09-2E6303DE0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08A34-B519-46E4-96AE-A35AA57BA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FE43A9-E904-470C-8F08-F83FAC6E0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66A5EA-105B-42F1-AA96-D0864AEE5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02267-0429-4C03-BDD4-6C4C323CF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67FC7-3435-4E35-BD35-8FFBD6E128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94D61-C892-4594-9CEB-597A39C48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F76A6-DEEC-453D-9455-4A2E9D88B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D7F60-3A72-48AA-A122-61A5D31B2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B4089-B283-45B3-AE04-CEA430FE3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F7D4E-8C85-44D1-808D-CB3039208B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1918C-D062-492D-906C-4DD2E5FC58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8DD4FD5A-5F4B-4E8A-B9E9-85A5D04AEC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722" r:id="rId12"/>
    <p:sldLayoutId id="214748372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37160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JR’s 7 Principles of Binary Strategy</a:t>
            </a:r>
            <a:endParaRPr lang="en-US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495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Director Training</a:t>
            </a:r>
            <a:endParaRPr lang="en-US" sz="3600" i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67640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Re-Enter when 002 and 003 are done</a:t>
            </a:r>
            <a:endParaRPr lang="en-US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7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57200"/>
            <a:ext cx="762000" cy="762000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pic>
        <p:nvPicPr>
          <p:cNvPr id="6145" name="Picture 1" descr="C:\Users\Jeff\Market America\Seminar Slides\Cartoons\stickmanrunningwithkeyupgraph100808pcprome2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810000"/>
            <a:ext cx="3467100" cy="2311400"/>
          </a:xfrm>
          <a:prstGeom prst="rect">
            <a:avLst/>
          </a:prstGeom>
          <a:noFill/>
          <a:ln w="25400">
            <a:solidFill>
              <a:srgbClr val="33CC33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533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 Objectives from JR</a:t>
            </a:r>
            <a:endParaRPr lang="en-U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" y="1828800"/>
            <a:ext cx="8229600" cy="3581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Build the 001 to $2100 a week.   (Leadership every week)   $30,000 a year bonus.  Then it’s RESIDUAL!</a:t>
            </a:r>
          </a:p>
          <a:p>
            <a:pPr>
              <a:buFont typeface="+mj-lt"/>
              <a:buAutoNum type="arabicPeriod"/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Balance the 001.  Over sponsor in the weak leg.  We are paid on BV.</a:t>
            </a:r>
          </a:p>
          <a:p>
            <a:pPr>
              <a:buFont typeface="+mj-lt"/>
              <a:buAutoNum type="arabicPeriod"/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Open the inside leg of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BDC that is on the weaker 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(5001 – 8000 BV)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side of the 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Jeff\Market America\Seminar Slides\Cartoons\382645_278828462179071_270815199647064_790723_179430079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124200"/>
            <a:ext cx="3557808" cy="3124200"/>
          </a:xfrm>
          <a:prstGeom prst="rect">
            <a:avLst/>
          </a:prstGeom>
          <a:noFill/>
        </p:spPr>
      </p:pic>
      <p:pic>
        <p:nvPicPr>
          <p:cNvPr id="31747" name="Picture 3" descr="C:\Users\Jeff\Market America\Seminar Slides\Cartoons\iStock_hand%20poin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81000"/>
            <a:ext cx="3359312" cy="2590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38200" y="10668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Are You a Go Now?</a:t>
            </a:r>
            <a:endParaRPr lang="en-US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Prospecting, Recruiting and Sponsoring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7924800" cy="365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Find 2-6-10 people to do this with you!</a:t>
            </a:r>
          </a:p>
          <a:p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Step 4 of the Basic 5 is 1</a:t>
            </a:r>
            <a:r>
              <a:rPr lang="en-US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57200"/>
            <a:ext cx="762000" cy="762000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pic>
        <p:nvPicPr>
          <p:cNvPr id="15364" name="Picture 4" descr="http://drjessicahiggins.com/wp-content/uploads/2010/04/Two-People-Talking-150x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038600"/>
            <a:ext cx="2209800" cy="2209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33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Duplicate Sponsoring in Depth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7924800" cy="365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Operate from the #4 mentality and duplicate or you will always have a JOB!</a:t>
            </a:r>
          </a:p>
          <a:p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Teach people to Sponsor and Duplicate!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2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57200"/>
            <a:ext cx="762000" cy="762000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pic>
        <p:nvPicPr>
          <p:cNvPr id="8" name="Picture 2" descr="http://jeffkaplan.com/wp-content/uploads/2012/03/three_business_people_tal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572000"/>
            <a:ext cx="2819400" cy="187683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Placement</a:t>
            </a:r>
            <a:endParaRPr lang="en-US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7924800" cy="2438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Where will they be placed?</a:t>
            </a:r>
          </a:p>
          <a:p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Map out your organization!</a:t>
            </a:r>
          </a:p>
          <a:p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Leverage…..it’s about leverage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3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57200"/>
            <a:ext cx="762000" cy="762000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15000" y="6019800"/>
            <a:ext cx="8382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048000" y="3810000"/>
            <a:ext cx="5257800" cy="2819400"/>
            <a:chOff x="3048000" y="3810000"/>
            <a:chExt cx="5257800" cy="2819400"/>
          </a:xfrm>
        </p:grpSpPr>
        <p:sp>
          <p:nvSpPr>
            <p:cNvPr id="8" name="Rectangle 7"/>
            <p:cNvSpPr/>
            <p:nvPr/>
          </p:nvSpPr>
          <p:spPr bwMode="auto">
            <a:xfrm>
              <a:off x="4876800" y="3810000"/>
              <a:ext cx="8382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048000" y="5181600"/>
              <a:ext cx="8382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467600" y="6019800"/>
              <a:ext cx="8382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629400" y="5257800"/>
              <a:ext cx="8382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91200" y="4495800"/>
              <a:ext cx="8382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962400" y="4495800"/>
              <a:ext cx="8382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 rot="5400000">
              <a:off x="4724400" y="4343400"/>
              <a:ext cx="152400" cy="152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3886200" y="5105400"/>
              <a:ext cx="152400" cy="152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16200000" flipH="1">
              <a:off x="5638800" y="4343400"/>
              <a:ext cx="2286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16200000" flipH="1">
              <a:off x="6553200" y="5105400"/>
              <a:ext cx="2286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16200000" flipH="1">
              <a:off x="7315200" y="5791200"/>
              <a:ext cx="2286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6477000" y="5791200"/>
              <a:ext cx="2286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4114800" y="47244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61722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Bill</a:t>
              </a:r>
              <a:endParaRPr lang="en-US" sz="12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029200" y="3962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Jim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43600" y="4724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Steve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6705600" y="5410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Karen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0" y="6172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Julie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200400" y="5410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Mary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4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Run the ABC Pattern in 2 to 4 legs!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7924800" cy="365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the 001 DONE!!</a:t>
            </a:r>
          </a:p>
          <a:p>
            <a:endParaRPr lang="en-US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 months from today!</a:t>
            </a:r>
          </a:p>
          <a:p>
            <a:endParaRPr lang="en-US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legs done now!!!</a:t>
            </a:r>
          </a:p>
          <a:p>
            <a:endParaRPr lang="en-US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$78,000 a year!         </a:t>
            </a:r>
          </a:p>
          <a:p>
            <a:endParaRPr lang="en-US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$1500 a week in one year!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4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57200"/>
            <a:ext cx="762000" cy="762000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pic>
        <p:nvPicPr>
          <p:cNvPr id="10241" name="Picture 1" descr="C:\Users\Jeff\Market America\Seminar Slides\Cartoons\good-attitu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667000"/>
            <a:ext cx="1905000" cy="23330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Identify </a:t>
            </a:r>
            <a:r>
              <a:rPr lang="en-US" sz="36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 NOW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Distributors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7924800" cy="365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MAD   (Make a Difference)</a:t>
            </a:r>
          </a:p>
          <a:p>
            <a:endParaRPr lang="en-U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Find someone who is mastering the B5!</a:t>
            </a:r>
          </a:p>
          <a:p>
            <a:endParaRPr lang="en-U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Only work with GO NOWS!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5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57200"/>
            <a:ext cx="762000" cy="762000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pic>
        <p:nvPicPr>
          <p:cNvPr id="9217" name="Picture 1" descr="C:\Users\Jeff\Market America\Seminar Slides\Cartoons\picture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191000"/>
            <a:ext cx="2133600" cy="2133600"/>
          </a:xfrm>
          <a:prstGeom prst="rect">
            <a:avLst/>
          </a:prstGeom>
          <a:noFill/>
          <a:ln w="25400">
            <a:solidFill>
              <a:srgbClr val="33CC33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Work With GO NOWS</a:t>
            </a:r>
            <a:endParaRPr lang="en-US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62000" y="1219200"/>
            <a:ext cx="7696200" cy="50292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Hug everyone else, love them and send them a Christmas Card.  What you need is my help to make 6 figures in a year!</a:t>
            </a:r>
          </a:p>
          <a:p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fail on your own!  I love you!  I love your BV!  You just don’t want to WORK yet!</a:t>
            </a:r>
          </a:p>
          <a:p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Now is not a tattoo, it is a stamp!  It is not permanent!  Quarterly monitoring system.  Stamps can come off!</a:t>
            </a:r>
          </a:p>
          <a:p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you are a Go Now follow me for 90 days and I will see if you are DOING what I do.  In 90 days you earn the stamp of Go Now or not!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533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Steve Harris Criteria to be a GO NOW</a:t>
            </a:r>
            <a:endParaRPr lang="en-U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Attend 3 NMTSS trainings a quarter (NDT, B5, Locals)</a:t>
            </a:r>
          </a:p>
          <a:p>
            <a:pPr>
              <a:buFont typeface="+mj-lt"/>
              <a:buAutoNum type="arabicPeriod"/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Write out and hand over 10 goals you want to accomplish in 12 months</a:t>
            </a:r>
          </a:p>
          <a:p>
            <a:pPr>
              <a:buFont typeface="+mj-lt"/>
              <a:buAutoNum type="arabicPeriod"/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Show Form 1000 with $300 retail for the quarter</a:t>
            </a:r>
          </a:p>
          <a:p>
            <a:pPr>
              <a:buFont typeface="+mj-lt"/>
              <a:buAutoNum type="arabicPeriod"/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 sponsor one person a quarter….4 for the year  </a:t>
            </a:r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(multiply everything for each person in your organization and see your Pin Level)</a:t>
            </a:r>
            <a:endParaRPr lang="en-US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Show the plan 6 times in a quarter for your business partners.  Help your partners get activated.   This is a business.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9436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Set the criteria and be accountable!  You are or you are not!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Solidify a BDC 001 in the next 12 months!  Build the TOP first!....not side to side….that is MLM!  This is Binary!</a:t>
            </a:r>
            <a:endParaRPr lang="en-US" sz="3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7924800" cy="41148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the 001 DONE!!   2 legs…not 4!</a:t>
            </a:r>
          </a:p>
          <a:p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Take the pressure off… Have FUN!!</a:t>
            </a:r>
          </a:p>
          <a:p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JOB….No quitting!</a:t>
            </a:r>
          </a:p>
          <a:p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Willable to your kids!!</a:t>
            </a:r>
          </a:p>
          <a:p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get more people to Professional on left and right…take the FOCUS off of YOU!</a:t>
            </a:r>
          </a:p>
          <a:p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one doubts that you will be a Director..they doubt THEMSELVES!!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6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57200"/>
            <a:ext cx="762000" cy="762000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75770</TotalTime>
  <Words>544</Words>
  <Application>Microsoft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Work With GO NOWS</vt:lpstr>
      <vt:lpstr>Steve Harris Criteria to be a GO NOW</vt:lpstr>
      <vt:lpstr>Slide 9</vt:lpstr>
      <vt:lpstr>Slide 10</vt:lpstr>
      <vt:lpstr>3 Objectives from JR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</dc:title>
  <dc:creator>Valued Customer</dc:creator>
  <cp:lastModifiedBy>Jeff</cp:lastModifiedBy>
  <cp:revision>1223</cp:revision>
  <cp:lastPrinted>2004-12-09T03:27:35Z</cp:lastPrinted>
  <dcterms:created xsi:type="dcterms:W3CDTF">2001-04-28T13:10:39Z</dcterms:created>
  <dcterms:modified xsi:type="dcterms:W3CDTF">2012-03-30T00:47:55Z</dcterms:modified>
</cp:coreProperties>
</file>