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5" r:id="rId3"/>
    <p:sldId id="293" r:id="rId4"/>
    <p:sldId id="294" r:id="rId5"/>
    <p:sldId id="292" r:id="rId6"/>
    <p:sldId id="296" r:id="rId7"/>
    <p:sldId id="288" r:id="rId8"/>
    <p:sldId id="257" r:id="rId9"/>
    <p:sldId id="291" r:id="rId10"/>
    <p:sldId id="290" r:id="rId11"/>
    <p:sldId id="284" r:id="rId12"/>
    <p:sldId id="258" r:id="rId13"/>
    <p:sldId id="259" r:id="rId14"/>
    <p:sldId id="285" r:id="rId15"/>
    <p:sldId id="289" r:id="rId16"/>
    <p:sldId id="260" r:id="rId17"/>
    <p:sldId id="261" r:id="rId18"/>
    <p:sldId id="287" r:id="rId19"/>
    <p:sldId id="262" r:id="rId20"/>
    <p:sldId id="263" r:id="rId21"/>
    <p:sldId id="264" r:id="rId22"/>
    <p:sldId id="265" r:id="rId23"/>
    <p:sldId id="286" r:id="rId24"/>
    <p:sldId id="266" r:id="rId25"/>
    <p:sldId id="267" r:id="rId26"/>
    <p:sldId id="269" r:id="rId27"/>
    <p:sldId id="273" r:id="rId28"/>
    <p:sldId id="276" r:id="rId29"/>
    <p:sldId id="278" r:id="rId30"/>
    <p:sldId id="279" r:id="rId31"/>
    <p:sldId id="280" r:id="rId32"/>
    <p:sldId id="281" r:id="rId33"/>
    <p:sldId id="29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26" autoAdjust="0"/>
    <p:restoredTop sz="94660"/>
  </p:normalViewPr>
  <p:slideViewPr>
    <p:cSldViewPr snapToGrid="0">
      <p:cViewPr>
        <p:scale>
          <a:sx n="65" d="100"/>
          <a:sy n="65" d="100"/>
        </p:scale>
        <p:origin x="63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shoppingannuity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814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smtClean="0"/>
              <a:t>Creating BV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Host a Wellness 101 and order the Daily Essential Kits ahead of time – people like instant gratification</a:t>
            </a:r>
          </a:p>
          <a:p>
            <a:pPr marL="0" indent="0">
              <a:buNone/>
            </a:pPr>
            <a:r>
              <a:rPr lang="en-US" dirty="0" smtClean="0"/>
              <a:t>Host a Motives &amp; Martinis and order the top 10 products ahead of time – if they can touch it, they will usually buy it</a:t>
            </a:r>
          </a:p>
          <a:p>
            <a:pPr marL="0" indent="0">
              <a:buNone/>
            </a:pPr>
            <a:r>
              <a:rPr lang="en-US" dirty="0" smtClean="0"/>
              <a:t>Reach out to customers and offer a discount on products ordered through you – if they order on your site, the BV will not count toward your shopping annuity</a:t>
            </a:r>
          </a:p>
          <a:p>
            <a:pPr marL="0" indent="0">
              <a:buNone/>
            </a:pPr>
            <a:r>
              <a:rPr lang="en-US" dirty="0" smtClean="0"/>
              <a:t>Ask 10 Fluffy Friends to buy the TLS Journal and TLS Detox Kit – you will loose inches together – ask a senior business partner to help you (again – they need to buy from you and not on your site)</a:t>
            </a:r>
          </a:p>
          <a:p>
            <a:pPr marL="0" indent="0">
              <a:buNone/>
            </a:pPr>
            <a:r>
              <a:rPr lang="en-US" dirty="0" smtClean="0"/>
              <a:t>Remember – you can do this…..nobody knows if you mess up! The most important thing is to JUST DO IT –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20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Nutri-physical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547" y="2175875"/>
            <a:ext cx="5778653" cy="43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35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Shopping Annuity assessment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102" y="2660822"/>
            <a:ext cx="7346502" cy="33999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3102" y="1979743"/>
            <a:ext cx="7346501" cy="4942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Unfranchise</a:t>
            </a:r>
            <a:r>
              <a:rPr lang="en-US" dirty="0" smtClean="0">
                <a:solidFill>
                  <a:schemeClr val="bg1"/>
                </a:solidFill>
              </a:rPr>
              <a:t>, My Account, Shopping Annuity, Shopping Annuity Assessment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 rot="1134879">
            <a:off x="9999812" y="2861979"/>
            <a:ext cx="1579228" cy="2029797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 this together with others in your household!!!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41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Shopping Annuity Advisor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3102" y="1979743"/>
            <a:ext cx="7346501" cy="4942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Unfranchise</a:t>
            </a:r>
            <a:r>
              <a:rPr lang="en-US" dirty="0" smtClean="0">
                <a:solidFill>
                  <a:schemeClr val="bg1"/>
                </a:solidFill>
              </a:rPr>
              <a:t>, My Account, Shopping Annuity, Shopping Advisor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020" y="2792627"/>
            <a:ext cx="7330583" cy="308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7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Shop.com platinum </a:t>
            </a:r>
            <a:r>
              <a:rPr lang="en-US" dirty="0" err="1" smtClean="0"/>
              <a:t>mastercard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39" y="2424112"/>
            <a:ext cx="10258760" cy="8706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2919" y="3592285"/>
            <a:ext cx="978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 – BV (1 BV per $100)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2919" y="4259159"/>
            <a:ext cx="4899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bad choice! Choose either. 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194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Store Conditions – look at them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53" y="2099310"/>
            <a:ext cx="11038612" cy="2289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09" y="4695494"/>
            <a:ext cx="10501888" cy="131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90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Shop Buddy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321" y="3125112"/>
            <a:ext cx="2676525" cy="2219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582" y="2269910"/>
            <a:ext cx="6333353" cy="392973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149178" y="2516660"/>
            <a:ext cx="799070" cy="881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5373" y="1911178"/>
            <a:ext cx="1688757" cy="10462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Go to Shop.com &amp; Click on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Shop Buddy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75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Making shop Buddy Work for you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22" y="2153744"/>
            <a:ext cx="10547454" cy="452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153" y="2640545"/>
            <a:ext cx="2138362" cy="901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922" y="3685235"/>
            <a:ext cx="10547454" cy="765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344" y="4590760"/>
            <a:ext cx="2943225" cy="714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922" y="5529196"/>
            <a:ext cx="10547454" cy="6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5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Shopping essentials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78" y="4025576"/>
            <a:ext cx="11279505" cy="2542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4801" y="2518227"/>
            <a:ext cx="5820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Shop Direct 2</a:t>
            </a:r>
            <a:r>
              <a:rPr lang="en-US" sz="6000" b="1" baseline="30000" dirty="0" smtClean="0"/>
              <a:t>nd</a:t>
            </a:r>
            <a:r>
              <a:rPr lang="en-US" sz="6000" b="1" dirty="0" smtClean="0"/>
              <a:t> </a:t>
            </a:r>
            <a:endParaRPr lang="en-US" sz="60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40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things you can do……..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19" y="2231895"/>
            <a:ext cx="6747187" cy="42729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500" y="2400300"/>
            <a:ext cx="2578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Using eGifts is a great option for long distance gift giving or last minute gifts. </a:t>
            </a:r>
          </a:p>
          <a:p>
            <a:endParaRPr lang="en-US" sz="2000" b="1" dirty="0" smtClean="0"/>
          </a:p>
          <a:p>
            <a:r>
              <a:rPr lang="en-US" sz="2000" b="1" kern="1200" dirty="0" smtClean="0">
                <a:solidFill>
                  <a:schemeClr val="tx1"/>
                </a:solidFill>
              </a:rPr>
              <a:t>Use the gift suggestions tab to find the best gifts for the difficult to buy for person.</a:t>
            </a:r>
          </a:p>
          <a:p>
            <a:endParaRPr lang="en-US" sz="2000" b="1" dirty="0"/>
          </a:p>
          <a:p>
            <a:r>
              <a:rPr lang="en-US" sz="2000" b="1" kern="1200" dirty="0" smtClean="0">
                <a:solidFill>
                  <a:schemeClr val="tx1"/>
                </a:solidFill>
              </a:rPr>
              <a:t>One Cart Stores </a:t>
            </a:r>
          </a:p>
        </p:txBody>
      </p:sp>
    </p:spTree>
    <p:extLst>
      <p:ext uri="{BB962C8B-B14F-4D97-AF65-F5344CB8AC3E}">
        <p14:creationId xmlns:p14="http://schemas.microsoft.com/office/powerpoint/2010/main" val="2542503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251" y="0"/>
            <a:ext cx="4559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48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things you can do……..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67" y="2153080"/>
            <a:ext cx="6697836" cy="3972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4300" y="2153080"/>
            <a:ext cx="2311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Buy Shop.com cards for gift baskets or customer appreciation.</a:t>
            </a:r>
          </a:p>
          <a:p>
            <a:endParaRPr lang="en-US" sz="2000" b="1" dirty="0"/>
          </a:p>
          <a:p>
            <a:r>
              <a:rPr lang="en-US" sz="2000" b="1" dirty="0" smtClean="0"/>
              <a:t>Who doesn’t love </a:t>
            </a:r>
            <a:r>
              <a:rPr lang="en-US" sz="2000" b="1" dirty="0" err="1" smtClean="0"/>
              <a:t>StarBucks</a:t>
            </a:r>
            <a:r>
              <a:rPr lang="en-US" sz="2000" b="1" dirty="0" smtClean="0"/>
              <a:t> – great gift for teachers and More! </a:t>
            </a:r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Many MORE to Choose from!!!</a:t>
            </a:r>
          </a:p>
        </p:txBody>
      </p:sp>
    </p:spTree>
    <p:extLst>
      <p:ext uri="{BB962C8B-B14F-4D97-AF65-F5344CB8AC3E}">
        <p14:creationId xmlns:p14="http://schemas.microsoft.com/office/powerpoint/2010/main" val="424352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things you can do……..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19" y="3036692"/>
            <a:ext cx="5438775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3800" y="3172096"/>
            <a:ext cx="2705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Start with your own home – switch to Marley Coffee! </a:t>
            </a:r>
          </a:p>
          <a:p>
            <a:endParaRPr lang="en-US" sz="2000" b="1" kern="1200" dirty="0">
              <a:solidFill>
                <a:schemeClr val="tx1"/>
              </a:solidFill>
            </a:endParaRPr>
          </a:p>
          <a:p>
            <a:r>
              <a:rPr lang="en-US" sz="2000" b="1" dirty="0" smtClean="0"/>
              <a:t>Buy 8 or more for gifts this season! </a:t>
            </a:r>
          </a:p>
        </p:txBody>
      </p:sp>
    </p:spTree>
    <p:extLst>
      <p:ext uri="{BB962C8B-B14F-4D97-AF65-F5344CB8AC3E}">
        <p14:creationId xmlns:p14="http://schemas.microsoft.com/office/powerpoint/2010/main" val="247431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Find your favorite stores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482" y="2307868"/>
            <a:ext cx="5968064" cy="3996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5500" y="2882900"/>
            <a:ext cx="2349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Watch Store Conditions</a:t>
            </a:r>
          </a:p>
          <a:p>
            <a:endParaRPr lang="en-US" sz="2000" b="1" kern="1200" dirty="0">
              <a:solidFill>
                <a:schemeClr val="tx1"/>
              </a:solidFill>
            </a:endParaRPr>
          </a:p>
          <a:p>
            <a:r>
              <a:rPr lang="en-US" sz="2000" b="1" dirty="0" smtClean="0"/>
              <a:t>Sort by </a:t>
            </a:r>
            <a:r>
              <a:rPr lang="en-US" sz="2000" b="1" dirty="0" err="1" smtClean="0"/>
              <a:t>CashBack</a:t>
            </a:r>
            <a:r>
              <a:rPr lang="en-US" sz="2000" b="1" dirty="0"/>
              <a:t> </a:t>
            </a:r>
            <a:r>
              <a:rPr lang="en-US" sz="2000" b="1" dirty="0" smtClean="0"/>
              <a:t>or  IBV</a:t>
            </a:r>
          </a:p>
          <a:p>
            <a:endParaRPr lang="en-US" sz="2000" b="1" dirty="0"/>
          </a:p>
          <a:p>
            <a:r>
              <a:rPr lang="en-US" sz="2000" b="1" dirty="0" smtClean="0"/>
              <a:t>BV, Shop Direct, and then Partner Stores</a:t>
            </a:r>
          </a:p>
        </p:txBody>
      </p:sp>
    </p:spTree>
    <p:extLst>
      <p:ext uri="{BB962C8B-B14F-4D97-AF65-F5344CB8AC3E}">
        <p14:creationId xmlns:p14="http://schemas.microsoft.com/office/powerpoint/2010/main" val="2166914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Invite your friends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824" y="2156051"/>
            <a:ext cx="7115175" cy="4352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914" y="2583543"/>
            <a:ext cx="24964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Invite only a few at a time and call/text them ahead of time indicating you are going to invite them to your new shop site. </a:t>
            </a:r>
            <a:endParaRPr lang="en-US" sz="24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32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Brides &amp; babies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53" y="2999691"/>
            <a:ext cx="9953248" cy="34231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3900" y="21844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 you know we have a Gift Registry? </a:t>
            </a:r>
            <a:endParaRPr lang="en-US" sz="3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040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Tracking purchases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58" y="2554515"/>
            <a:ext cx="10392402" cy="377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50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things you can do……..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026" y="2154464"/>
            <a:ext cx="3417888" cy="439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9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10437538" cy="1508760"/>
          </a:xfrm>
        </p:spPr>
        <p:txBody>
          <a:bodyPr/>
          <a:lstStyle/>
          <a:p>
            <a:r>
              <a:rPr lang="en-US" dirty="0" smtClean="0"/>
              <a:t>Follow your shopping annuity reports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" y="2055495"/>
            <a:ext cx="6324600" cy="1352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0" y="3670604"/>
            <a:ext cx="6324600" cy="27957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6230" y="2409371"/>
            <a:ext cx="492034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My Organization</a:t>
            </a:r>
          </a:p>
          <a:p>
            <a:r>
              <a:rPr lang="en-US" sz="2800" b="1" kern="1200" dirty="0" smtClean="0">
                <a:solidFill>
                  <a:schemeClr val="tx1"/>
                </a:solidFill>
              </a:rPr>
              <a:t>Reports</a:t>
            </a:r>
          </a:p>
          <a:p>
            <a:r>
              <a:rPr lang="en-US" sz="2800" b="1" dirty="0" smtClean="0"/>
              <a:t>Management</a:t>
            </a:r>
          </a:p>
          <a:p>
            <a:r>
              <a:rPr lang="en-US" sz="2800" b="1" kern="1200" dirty="0" smtClean="0">
                <a:solidFill>
                  <a:schemeClr val="tx1"/>
                </a:solidFill>
              </a:rPr>
              <a:t>Shopping Annuity Bonus Program</a:t>
            </a:r>
          </a:p>
          <a:p>
            <a:endParaRPr lang="en-US" dirty="0"/>
          </a:p>
          <a:p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882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85" y="284176"/>
            <a:ext cx="11074672" cy="15155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You don’t loose it – when you meet the </a:t>
            </a:r>
            <a:r>
              <a:rPr lang="en-US" sz="3600" dirty="0" err="1" smtClean="0"/>
              <a:t>sabp</a:t>
            </a:r>
            <a:r>
              <a:rPr lang="en-US" sz="3600" dirty="0" smtClean="0"/>
              <a:t> – any excess carries over to the next quarter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85" y="2352675"/>
            <a:ext cx="91630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96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Stacking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Purchase $200 Visa Gift Card or AMEX Gift Card</a:t>
            </a:r>
          </a:p>
          <a:p>
            <a:r>
              <a:rPr lang="en-US" dirty="0" smtClean="0"/>
              <a:t>Use $200 Gift Card to purchase a $200 Kohl’s Gift Card off of Raise.com Gift Card</a:t>
            </a:r>
          </a:p>
          <a:p>
            <a:r>
              <a:rPr lang="en-US" dirty="0" smtClean="0"/>
              <a:t>Use $200 Kohl’s Gift Card to shop on Partner Store Kohl’s Web Site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$200 – Initial Purchase</a:t>
            </a:r>
          </a:p>
          <a:p>
            <a:pPr marL="0" indent="0">
              <a:buNone/>
            </a:pPr>
            <a:r>
              <a:rPr lang="en-US" dirty="0" smtClean="0"/>
              <a:t>$200 – Kohl’s Gift Card</a:t>
            </a:r>
          </a:p>
          <a:p>
            <a:pPr marL="0" indent="0">
              <a:buNone/>
            </a:pPr>
            <a:r>
              <a:rPr lang="en-US" dirty="0" smtClean="0"/>
              <a:t>$200 – Kohl’s Online Purchase</a:t>
            </a:r>
          </a:p>
          <a:p>
            <a:pPr marL="0" indent="0">
              <a:buNone/>
            </a:pPr>
            <a:r>
              <a:rPr lang="en-US" dirty="0" smtClean="0"/>
              <a:t>Total Shopping Annuity Bonus Pool - $600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58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Ruth </a:t>
            </a:r>
            <a:r>
              <a:rPr lang="en-US" dirty="0" err="1" smtClean="0"/>
              <a:t>schadler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Master Coordinator</a:t>
            </a:r>
          </a:p>
          <a:p>
            <a:r>
              <a:rPr lang="en-US" dirty="0" err="1" smtClean="0"/>
              <a:t>Unfranchise</a:t>
            </a:r>
            <a:r>
              <a:rPr lang="en-US" dirty="0" smtClean="0"/>
              <a:t> Owner April 2015</a:t>
            </a:r>
          </a:p>
          <a:p>
            <a:r>
              <a:rPr lang="en-US" dirty="0" smtClean="0"/>
              <a:t>Master UFO 6 quarters</a:t>
            </a:r>
          </a:p>
          <a:p>
            <a:r>
              <a:rPr lang="en-US" dirty="0" smtClean="0"/>
              <a:t>SABP 5 quarters</a:t>
            </a:r>
          </a:p>
          <a:p>
            <a:r>
              <a:rPr lang="en-US" dirty="0" smtClean="0"/>
              <a:t>Presidents Challenge Winner </a:t>
            </a:r>
          </a:p>
          <a:p>
            <a:r>
              <a:rPr lang="en-US" dirty="0" smtClean="0"/>
              <a:t>TLS Challenge Winner X 3</a:t>
            </a:r>
          </a:p>
          <a:p>
            <a:r>
              <a:rPr lang="en-US" dirty="0" smtClean="0"/>
              <a:t>NE Regional Challenge Winner X 2</a:t>
            </a:r>
          </a:p>
          <a:p>
            <a:r>
              <a:rPr lang="en-US" dirty="0" smtClean="0"/>
              <a:t>Northern Regional Challenge Winner</a:t>
            </a:r>
          </a:p>
        </p:txBody>
      </p:sp>
    </p:spTree>
    <p:extLst>
      <p:ext uri="{BB962C8B-B14F-4D97-AF65-F5344CB8AC3E}">
        <p14:creationId xmlns:p14="http://schemas.microsoft.com/office/powerpoint/2010/main" val="188939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 smtClean="0"/>
              <a:t>Buying </a:t>
            </a:r>
            <a:r>
              <a:rPr lang="en-US" sz="6600" dirty="0" err="1" smtClean="0"/>
              <a:t>bv</a:t>
            </a:r>
            <a:r>
              <a:rPr lang="en-US" sz="6600" dirty="0" smtClean="0"/>
              <a:t> with gift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Purchase $200 Visa Gift Card </a:t>
            </a:r>
          </a:p>
          <a:p>
            <a:r>
              <a:rPr lang="en-US" dirty="0" smtClean="0"/>
              <a:t>Use $200 Gift Card to purchase BV Products on </a:t>
            </a:r>
            <a:r>
              <a:rPr lang="en-US" dirty="0" err="1" smtClean="0"/>
              <a:t>Unfranchise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Purchase $200 AMEX Gift Card</a:t>
            </a:r>
          </a:p>
          <a:p>
            <a:r>
              <a:rPr lang="en-US" dirty="0" smtClean="0"/>
              <a:t>Add as a payment method to your </a:t>
            </a:r>
            <a:r>
              <a:rPr lang="en-US" dirty="0" err="1" smtClean="0"/>
              <a:t>paypal</a:t>
            </a:r>
            <a:r>
              <a:rPr lang="en-US" dirty="0" smtClean="0"/>
              <a:t> account</a:t>
            </a:r>
          </a:p>
          <a:p>
            <a:r>
              <a:rPr lang="en-US" dirty="0" smtClean="0"/>
              <a:t>Purchase $200 in BV purchases on your </a:t>
            </a:r>
            <a:r>
              <a:rPr lang="en-US" dirty="0" err="1" smtClean="0"/>
              <a:t>Unfranchise</a:t>
            </a:r>
            <a:r>
              <a:rPr lang="en-US" dirty="0" smtClean="0"/>
              <a:t> using </a:t>
            </a:r>
            <a:r>
              <a:rPr lang="en-US" dirty="0" err="1" smtClean="0"/>
              <a:t>paypal</a:t>
            </a:r>
            <a:r>
              <a:rPr lang="en-US" dirty="0" smtClean="0"/>
              <a:t> – select the AMEX card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95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029" y="284176"/>
            <a:ext cx="11176000" cy="1508760"/>
          </a:xfrm>
        </p:spPr>
        <p:txBody>
          <a:bodyPr/>
          <a:lstStyle/>
          <a:p>
            <a:pPr algn="ctr"/>
            <a:r>
              <a:rPr lang="en-US" dirty="0" smtClean="0"/>
              <a:t>Buying groceries with gift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Purchase $200 Visa Gift Card </a:t>
            </a:r>
          </a:p>
          <a:p>
            <a:r>
              <a:rPr lang="en-US" dirty="0" smtClean="0"/>
              <a:t>Use $200 Gift Card to purchase a Walmart Gift Card from Raise.com</a:t>
            </a:r>
          </a:p>
          <a:p>
            <a:r>
              <a:rPr lang="en-US" dirty="0" smtClean="0"/>
              <a:t>Purchase items in Walmart such as groceries or last minute items</a:t>
            </a:r>
          </a:p>
          <a:p>
            <a:r>
              <a:rPr lang="en-US" dirty="0" smtClean="0"/>
              <a:t>Purchase items online at Walmart.com and have shipped to your door</a:t>
            </a:r>
          </a:p>
          <a:p>
            <a:endParaRPr lang="en-US" dirty="0"/>
          </a:p>
          <a:p>
            <a:r>
              <a:rPr lang="en-US" dirty="0" smtClean="0"/>
              <a:t>Purchase Shop Direct Gift Card for Starbucks</a:t>
            </a:r>
          </a:p>
          <a:p>
            <a:r>
              <a:rPr lang="en-US" dirty="0" smtClean="0"/>
              <a:t>Use at Starbucks.com and purchase cups/mugs for gifts</a:t>
            </a:r>
          </a:p>
          <a:p>
            <a:r>
              <a:rPr lang="en-US" dirty="0" smtClean="0"/>
              <a:t>Or add to your Starbucks App on your phone and use when paying in store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48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Bills – fuel – or partners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Purchase $200 Visa Gift Card or AMEX Gift Card</a:t>
            </a:r>
          </a:p>
          <a:p>
            <a:r>
              <a:rPr lang="en-US" dirty="0" smtClean="0"/>
              <a:t>Use $200 gift card to pay bills online</a:t>
            </a:r>
          </a:p>
          <a:p>
            <a:endParaRPr lang="en-US" dirty="0" smtClean="0"/>
          </a:p>
          <a:p>
            <a:r>
              <a:rPr lang="en-US" dirty="0" smtClean="0"/>
              <a:t>Purchase $200 Visa Gift Card or AMEX Gift Card and have a physical card delivered to your house</a:t>
            </a:r>
          </a:p>
          <a:p>
            <a:r>
              <a:rPr lang="en-US" dirty="0" smtClean="0"/>
              <a:t>Use to purchase fuel or give as gifts – there is still time</a:t>
            </a:r>
          </a:p>
          <a:p>
            <a:endParaRPr lang="en-US" dirty="0"/>
          </a:p>
          <a:p>
            <a:r>
              <a:rPr lang="en-US" dirty="0" smtClean="0"/>
              <a:t>Purchase $200 Visa Gift Card or AMEX Gift Card</a:t>
            </a:r>
          </a:p>
          <a:p>
            <a:r>
              <a:rPr lang="en-US" dirty="0" smtClean="0"/>
              <a:t>Use to pay a business partner for tickets or hotel rooms</a:t>
            </a:r>
          </a:p>
          <a:p>
            <a:r>
              <a:rPr lang="en-US" dirty="0" smtClean="0"/>
              <a:t>They may need to run through their square account – you will need to pay the fees associated with doing this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434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9512" y="251773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QUESTIONS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43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dream big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Mother to Derek – 26 years, Ashlee – 24 years, and </a:t>
            </a:r>
            <a:r>
              <a:rPr lang="en-US" dirty="0" err="1" smtClean="0"/>
              <a:t>Kelcee</a:t>
            </a:r>
            <a:r>
              <a:rPr lang="en-US" dirty="0" smtClean="0"/>
              <a:t> – 20 years</a:t>
            </a:r>
          </a:p>
          <a:p>
            <a:r>
              <a:rPr lang="en-US" dirty="0" smtClean="0"/>
              <a:t>Wife to Jeff – 26 years</a:t>
            </a:r>
          </a:p>
          <a:p>
            <a:r>
              <a:rPr lang="en-US" dirty="0" smtClean="0"/>
              <a:t>Family – nieces, nephews and extended family</a:t>
            </a:r>
          </a:p>
          <a:p>
            <a:r>
              <a:rPr lang="en-US" dirty="0" smtClean="0"/>
              <a:t>MY </a:t>
            </a:r>
            <a:r>
              <a:rPr lang="en-US" dirty="0" err="1" smtClean="0"/>
              <a:t>Framily</a:t>
            </a:r>
            <a:endParaRPr lang="en-US" dirty="0" smtClean="0"/>
          </a:p>
          <a:p>
            <a:r>
              <a:rPr lang="en-US" dirty="0" smtClean="0"/>
              <a:t>MY CUSTOMERS</a:t>
            </a:r>
          </a:p>
          <a:p>
            <a:r>
              <a:rPr lang="en-US" dirty="0" smtClean="0"/>
              <a:t>MY PASSION TO HELP OTHERS </a:t>
            </a:r>
          </a:p>
          <a:p>
            <a:r>
              <a:rPr lang="en-US" dirty="0" smtClean="0"/>
              <a:t>And Myself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4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4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My journey begins when I was born in a ND blizzard……</a:t>
            </a:r>
          </a:p>
          <a:p>
            <a:pPr marL="0" indent="0">
              <a:buNone/>
            </a:pPr>
            <a:r>
              <a:rPr lang="en-US" dirty="0" smtClean="0"/>
              <a:t>5 years old and my Mom leaves for the hospital …..she miscarried</a:t>
            </a:r>
          </a:p>
          <a:p>
            <a:pPr marL="0" indent="0">
              <a:buNone/>
            </a:pPr>
            <a:r>
              <a:rPr lang="en-US" dirty="0" smtClean="0"/>
              <a:t>12 years old I’m bullied non stop in school…..convenience store for lunch</a:t>
            </a:r>
          </a:p>
          <a:p>
            <a:pPr marL="0" indent="0">
              <a:buNone/>
            </a:pPr>
            <a:r>
              <a:rPr lang="en-US" dirty="0" smtClean="0"/>
              <a:t>14 I start making decisions to empower me…..</a:t>
            </a:r>
          </a:p>
          <a:p>
            <a:pPr marL="0" indent="0">
              <a:buNone/>
            </a:pPr>
            <a:r>
              <a:rPr lang="en-US" dirty="0" smtClean="0"/>
              <a:t>22 I marry and start a family</a:t>
            </a:r>
          </a:p>
          <a:p>
            <a:pPr marL="0" indent="0">
              <a:buNone/>
            </a:pPr>
            <a:r>
              <a:rPr lang="en-US" dirty="0" smtClean="0"/>
              <a:t>30 I’m close to 100 pounds overweight</a:t>
            </a:r>
          </a:p>
          <a:p>
            <a:pPr marL="0" indent="0">
              <a:buNone/>
            </a:pPr>
            <a:r>
              <a:rPr lang="en-US" dirty="0" smtClean="0"/>
              <a:t>45 I’m close to 200 pounds overweight</a:t>
            </a:r>
          </a:p>
          <a:p>
            <a:pPr marL="0" indent="0">
              <a:buNone/>
            </a:pPr>
            <a:r>
              <a:rPr lang="en-US" dirty="0" smtClean="0"/>
              <a:t>47 TLS comes into my life</a:t>
            </a:r>
          </a:p>
          <a:p>
            <a:pPr marL="0" indent="0">
              <a:buNone/>
            </a:pPr>
            <a:r>
              <a:rPr lang="en-US" dirty="0" smtClean="0"/>
              <a:t>48 I take on my life</a:t>
            </a:r>
          </a:p>
          <a:p>
            <a:pPr marL="0" indent="0">
              <a:buNone/>
            </a:pPr>
            <a:r>
              <a:rPr lang="en-US" dirty="0" smtClean="0"/>
              <a:t>49 – right around the corner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4923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What is SABP?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12" y="1989023"/>
            <a:ext cx="7792491" cy="45569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45600" y="2206171"/>
            <a:ext cx="23658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Why GO For IT? </a:t>
            </a:r>
          </a:p>
          <a:p>
            <a:pPr algn="ctr"/>
            <a:endParaRPr lang="en-US" sz="2400" b="1" kern="1200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/>
              <a:t>FREE Shipping</a:t>
            </a:r>
          </a:p>
          <a:p>
            <a:pPr algn="ctr"/>
            <a:endParaRPr lang="en-US" sz="2400" b="1" kern="1200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/>
              <a:t>20% Back in Bonus IBV and BV </a:t>
            </a:r>
          </a:p>
          <a:p>
            <a:pPr algn="ctr"/>
            <a:endParaRPr lang="en-US" sz="2400" b="1" kern="1200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/>
              <a:t>Grows Your Business</a:t>
            </a:r>
            <a:endParaRPr lang="en-US" sz="24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01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Convert spending into earning</a:t>
            </a:r>
            <a:endParaRPr lang="en-US" dirty="0"/>
          </a:p>
        </p:txBody>
      </p:sp>
      <p:sp>
        <p:nvSpPr>
          <p:cNvPr id="3" name="Folded Corner 2"/>
          <p:cNvSpPr/>
          <p:nvPr/>
        </p:nvSpPr>
        <p:spPr>
          <a:xfrm rot="744812">
            <a:off x="7807289" y="2862702"/>
            <a:ext cx="3079821" cy="2885195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</a:t>
            </a:r>
            <a:r>
              <a:rPr lang="en-US" sz="2400" b="1" dirty="0" smtClean="0"/>
              <a:t>ut a sticky note on all items in your household you will order from yourself when you need to restock!</a:t>
            </a:r>
            <a:endParaRPr lang="en-US" sz="2400" b="1" dirty="0"/>
          </a:p>
        </p:txBody>
      </p:sp>
      <p:sp>
        <p:nvSpPr>
          <p:cNvPr id="4" name="Striped Right Arrow 3"/>
          <p:cNvSpPr/>
          <p:nvPr/>
        </p:nvSpPr>
        <p:spPr>
          <a:xfrm>
            <a:off x="716691" y="2257168"/>
            <a:ext cx="6236043" cy="1902940"/>
          </a:xfrm>
          <a:prstGeom prst="stripedRight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Complete the Home Shopping List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01" y="4326402"/>
            <a:ext cx="5084677" cy="232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28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BV PRODUCTS 1ST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Completing the Home Shopping List will show you which Market America Products you should buy instead of some other product </a:t>
            </a:r>
          </a:p>
          <a:p>
            <a:r>
              <a:rPr lang="en-US" dirty="0" smtClean="0"/>
              <a:t>These are your anyways dollars – you and your customers can complete this</a:t>
            </a:r>
          </a:p>
          <a:p>
            <a:r>
              <a:rPr lang="en-US" dirty="0" smtClean="0"/>
              <a:t>Take the Nutri-Physical Questionnaire on Shop.com &amp; have your customers – offer 10% off to them if they go on and take the questionnaire</a:t>
            </a:r>
          </a:p>
          <a:p>
            <a:r>
              <a:rPr lang="en-US" dirty="0" smtClean="0"/>
              <a:t>What can you buy for you? New makeup, super crème, skin care products</a:t>
            </a:r>
          </a:p>
          <a:p>
            <a:r>
              <a:rPr lang="en-US" dirty="0" smtClean="0"/>
              <a:t>What about the home? Snap Cleaners, Plant Care, SOS Cleaner</a:t>
            </a:r>
          </a:p>
          <a:p>
            <a:r>
              <a:rPr lang="en-US" dirty="0" smtClean="0"/>
              <a:t>Gifts? Marley Coffee, Lip Balm, Aloe Gel, Hair Care</a:t>
            </a:r>
          </a:p>
          <a:p>
            <a:r>
              <a:rPr lang="en-US" dirty="0" smtClean="0"/>
              <a:t>Everyone or Samples you can write off? Daily Essential Packets, Aloe Packets, Digestive Enzyme Packets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41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241</TotalTime>
  <Words>1071</Words>
  <Application>Microsoft Office PowerPoint</Application>
  <PresentationFormat>Widescreen</PresentationFormat>
  <Paragraphs>152</Paragraphs>
  <Slides>33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Corbel</vt:lpstr>
      <vt:lpstr>Wingdings</vt:lpstr>
      <vt:lpstr>Banded</vt:lpstr>
      <vt:lpstr>#shoppingannuity</vt:lpstr>
      <vt:lpstr>PowerPoint Presentation</vt:lpstr>
      <vt:lpstr>Ruth schadler</vt:lpstr>
      <vt:lpstr>Why dream big</vt:lpstr>
      <vt:lpstr>PowerPoint Presentation</vt:lpstr>
      <vt:lpstr>My Journey</vt:lpstr>
      <vt:lpstr>What is SABP?</vt:lpstr>
      <vt:lpstr>Convert spending into earning</vt:lpstr>
      <vt:lpstr>BV PRODUCTS 1ST</vt:lpstr>
      <vt:lpstr>Creating BV</vt:lpstr>
      <vt:lpstr>Nutri-physical</vt:lpstr>
      <vt:lpstr>Shopping Annuity assessment</vt:lpstr>
      <vt:lpstr>Shopping Annuity Advisor</vt:lpstr>
      <vt:lpstr>Shop.com platinum mastercard</vt:lpstr>
      <vt:lpstr>Store Conditions – look at them</vt:lpstr>
      <vt:lpstr>Shop Buddy</vt:lpstr>
      <vt:lpstr>Making shop Buddy Work for you</vt:lpstr>
      <vt:lpstr>Shopping essentials</vt:lpstr>
      <vt:lpstr>Simple things you can do……..</vt:lpstr>
      <vt:lpstr>Simple things you can do……..</vt:lpstr>
      <vt:lpstr>Simple things you can do……..</vt:lpstr>
      <vt:lpstr>Find your favorite stores</vt:lpstr>
      <vt:lpstr>Invite your friends</vt:lpstr>
      <vt:lpstr>Brides &amp; babies</vt:lpstr>
      <vt:lpstr>Tracking purchases</vt:lpstr>
      <vt:lpstr>Simple things you can do……..</vt:lpstr>
      <vt:lpstr>Follow your shopping annuity reports</vt:lpstr>
      <vt:lpstr>You don’t loose it – when you meet the sabp – any excess carries over to the next quarter</vt:lpstr>
      <vt:lpstr>Stacking</vt:lpstr>
      <vt:lpstr>Buying bv with gift cards</vt:lpstr>
      <vt:lpstr>Buying groceries with gift cards</vt:lpstr>
      <vt:lpstr>Bills – fuel – or partners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#shoppingannuity</dc:title>
  <dc:creator>Ruth Schadler</dc:creator>
  <cp:lastModifiedBy>Ruth</cp:lastModifiedBy>
  <cp:revision>24</cp:revision>
  <dcterms:created xsi:type="dcterms:W3CDTF">2016-11-29T22:13:34Z</dcterms:created>
  <dcterms:modified xsi:type="dcterms:W3CDTF">2016-12-10T13:13:09Z</dcterms:modified>
</cp:coreProperties>
</file>