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0" r:id="rId2"/>
    <p:sldId id="267" r:id="rId3"/>
    <p:sldId id="256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90"/>
  </p:normalViewPr>
  <p:slideViewPr>
    <p:cSldViewPr snapToGrid="0" snapToObjects="1">
      <p:cViewPr varScale="1">
        <p:scale>
          <a:sx n="92" d="100"/>
          <a:sy n="92" d="100"/>
        </p:scale>
        <p:origin x="16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8F139-B6DB-EA48-BF67-FD6F2F07DC10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FC65-154A-0A4A-84C4-DF55DB95D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7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30048-CFB9-534E-9B82-CDC1BB0819F9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97A67-D042-7B40-A3C0-003793021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2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MS PGothic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3E5FA44-F861-7545-9386-9F4E2793CCF2}" type="slidenum">
              <a:rPr lang="en-US" altLang="en-US" sz="1200">
                <a:solidFill>
                  <a:schemeClr val="tx1"/>
                </a:solidFill>
                <a:ea typeface="MS PGothic" charset="-128"/>
              </a:rPr>
              <a:pPr/>
              <a:t>1</a:t>
            </a:fld>
            <a:endParaRPr lang="en-US" altLang="en-US" sz="1200">
              <a:solidFill>
                <a:schemeClr val="tx1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115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236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E23BAB-77A0-B04F-B8AB-4F903D5BEB97}" type="datetimeFigureOut">
              <a:rPr lang="en-US" smtClean="0"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128548-AC8E-1D43-80D6-100D12A647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1.doc"/><Relationship Id="rId4" Type="http://schemas.openxmlformats.org/officeDocument/2006/relationships/image" Target="../media/image10.emf"/><Relationship Id="rId5" Type="http://schemas.openxmlformats.org/officeDocument/2006/relationships/image" Target="../media/image11.tif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charset="-128"/>
              </a:rPr>
              <a:t> Jacki Blasko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42454" y="2341417"/>
            <a:ext cx="5105400" cy="55002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Field Vice President  ($36k - $45k 4-wks)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Wife, Mother and Grandmother of 6</a:t>
            </a:r>
            <a:r>
              <a:rPr lang="en-US" b="1" dirty="0" smtClean="0">
                <a:solidFill>
                  <a:schemeClr val="tx1"/>
                </a:solidFill>
              </a:rPr>
              <a:t>!!!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Former Junior High Teacher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25 years Direct </a:t>
            </a: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Sales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Jerry </a:t>
            </a:r>
            <a:r>
              <a:rPr lang="en-US" b="1" dirty="0" err="1">
                <a:solidFill>
                  <a:schemeClr val="tx1"/>
                </a:solidFill>
                <a:latin typeface="Century Gothic"/>
                <a:cs typeface="Century Gothic"/>
              </a:rPr>
              <a:t>Siciliano</a:t>
            </a:r>
            <a:r>
              <a:rPr lang="en-US" b="1" dirty="0">
                <a:solidFill>
                  <a:schemeClr val="tx1"/>
                </a:solidFill>
                <a:latin typeface="Century Gothic"/>
                <a:cs typeface="Century Gothic"/>
              </a:rPr>
              <a:t> Award Winner 2013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Multi </a:t>
            </a: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Million Dollar </a:t>
            </a: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Earner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1998 </a:t>
            </a: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Fastest Growing Distributor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Presidents Challenge Winner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Certified Trainer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Century Gothic"/>
                <a:cs typeface="Century Gothic"/>
              </a:rPr>
              <a:t>Advisory Council Member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ea typeface="ＭＳ Ｐゴシック" charset="-128"/>
              </a:rPr>
              <a:t/>
            </a:r>
            <a:br>
              <a:rPr lang="en-US" altLang="en-US" dirty="0"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altLang="en-US" dirty="0">
              <a:ea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04" y="1529703"/>
            <a:ext cx="3723922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Basic 5 Weekly Checklist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019" y="2770094"/>
            <a:ext cx="7660210" cy="326716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Attend 1-2 meetings per week</a:t>
            </a:r>
          </a:p>
          <a:p>
            <a:r>
              <a:rPr lang="en-US" sz="3200" b="1" dirty="0" smtClean="0"/>
              <a:t>Positive out loud verbal projections 20-100 times per day</a:t>
            </a:r>
          </a:p>
        </p:txBody>
      </p:sp>
    </p:spTree>
    <p:extLst>
      <p:ext uri="{BB962C8B-B14F-4D97-AF65-F5344CB8AC3E}">
        <p14:creationId xmlns:p14="http://schemas.microsoft.com/office/powerpoint/2010/main" val="10078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170"/>
            <a:ext cx="4527830" cy="45278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0421" y="3283989"/>
            <a:ext cx="4490123" cy="26201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tx1"/>
                </a:solidFill>
                <a:latin typeface="Calibri"/>
                <a:cs typeface="Calibri"/>
              </a:rPr>
              <a:t>If you want a different result then the Basic 5 checklist is your </a:t>
            </a:r>
            <a:r>
              <a:rPr lang="en-US" sz="4000" b="1" i="1" dirty="0" smtClean="0">
                <a:solidFill>
                  <a:schemeClr val="tx1"/>
                </a:solidFill>
                <a:latin typeface="Calibri"/>
                <a:cs typeface="Calibri"/>
              </a:rPr>
              <a:t>path</a:t>
            </a:r>
            <a:r>
              <a:rPr lang="en-US" sz="4000" b="1" i="1" smtClean="0">
                <a:solidFill>
                  <a:schemeClr val="tx1"/>
                </a:solidFill>
                <a:latin typeface="Calibri"/>
                <a:cs typeface="Calibri"/>
              </a:rPr>
              <a:t>!  </a:t>
            </a:r>
            <a:endParaRPr lang="en-US" sz="4000" b="1" i="1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218" y="865877"/>
            <a:ext cx="7476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Calibri"/>
                <a:cs typeface="Calibri"/>
              </a:rPr>
              <a:t>MAKE A </a:t>
            </a:r>
            <a:r>
              <a:rPr lang="en-US" sz="3200" b="1" i="1" dirty="0" smtClean="0">
                <a:solidFill>
                  <a:schemeClr val="bg1"/>
                </a:solidFill>
                <a:latin typeface="Calibri"/>
                <a:cs typeface="Calibri"/>
              </a:rPr>
              <a:t>COMMITMENT!    </a:t>
            </a:r>
            <a:r>
              <a:rPr lang="en-US" sz="3200" b="1" i="1" dirty="0">
                <a:solidFill>
                  <a:schemeClr val="bg1"/>
                </a:solidFill>
                <a:latin typeface="Calibri"/>
                <a:cs typeface="Calibri"/>
              </a:rPr>
              <a:t>BE CONSISTENT!</a:t>
            </a:r>
            <a:endParaRPr lang="en-US" sz="3200" b="1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6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020" y="1070078"/>
            <a:ext cx="7360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baseline="-25000" dirty="0" smtClean="0">
                <a:solidFill>
                  <a:schemeClr val="bg1"/>
                </a:solidFill>
                <a:latin typeface="Calibri"/>
                <a:cs typeface="Calibri"/>
              </a:rPr>
              <a:t>COMMITMENT MEANS </a:t>
            </a:r>
            <a:r>
              <a:rPr lang="en-US" sz="7200" i="1" baseline="-25000" dirty="0" smtClean="0">
                <a:solidFill>
                  <a:srgbClr val="0080FF"/>
                </a:solidFill>
                <a:latin typeface="Calibri"/>
                <a:cs typeface="Calibri"/>
              </a:rPr>
              <a:t>STAYING LOYAL </a:t>
            </a:r>
            <a:r>
              <a:rPr lang="en-US" sz="7200" i="1" baseline="-25000" dirty="0" smtClean="0">
                <a:solidFill>
                  <a:schemeClr val="bg1"/>
                </a:solidFill>
                <a:latin typeface="Calibri"/>
                <a:cs typeface="Calibri"/>
              </a:rPr>
              <a:t>TO WHAT YOU SAID YOU WERE GOING TO DO LONG </a:t>
            </a:r>
            <a:r>
              <a:rPr lang="en-US" sz="7200" i="1" baseline="-25000" dirty="0" smtClean="0">
                <a:solidFill>
                  <a:srgbClr val="0080FF"/>
                </a:solidFill>
                <a:latin typeface="Calibri"/>
                <a:cs typeface="Calibri"/>
              </a:rPr>
              <a:t>AFTER</a:t>
            </a:r>
            <a:r>
              <a:rPr lang="en-US" sz="7200" i="1" baseline="-25000" dirty="0" smtClean="0">
                <a:solidFill>
                  <a:schemeClr val="bg1"/>
                </a:solidFill>
                <a:latin typeface="Calibri"/>
                <a:cs typeface="Calibri"/>
              </a:rPr>
              <a:t> THE </a:t>
            </a:r>
            <a:r>
              <a:rPr lang="en-US" sz="7200" i="1" baseline="-25000" dirty="0" smtClean="0">
                <a:solidFill>
                  <a:srgbClr val="0080FF"/>
                </a:solidFill>
                <a:latin typeface="Calibri"/>
                <a:cs typeface="Calibri"/>
              </a:rPr>
              <a:t>MOOD</a:t>
            </a:r>
            <a:r>
              <a:rPr lang="en-US" sz="7200" i="1" baseline="-25000" dirty="0" smtClean="0">
                <a:solidFill>
                  <a:schemeClr val="bg1"/>
                </a:solidFill>
                <a:latin typeface="Calibri"/>
                <a:cs typeface="Calibri"/>
              </a:rPr>
              <a:t> YOU SAID IT IN HAS </a:t>
            </a:r>
            <a:r>
              <a:rPr lang="en-US" sz="7200" i="1" baseline="-25000" dirty="0" smtClean="0">
                <a:solidFill>
                  <a:srgbClr val="0080FF"/>
                </a:solidFill>
                <a:latin typeface="Calibri"/>
                <a:cs typeface="Calibri"/>
              </a:rPr>
              <a:t>LEFT</a:t>
            </a:r>
            <a:r>
              <a:rPr lang="en-US" sz="7200" i="1" baseline="-25000" dirty="0" smtClean="0">
                <a:solidFill>
                  <a:schemeClr val="bg1"/>
                </a:solidFill>
                <a:latin typeface="Calibri"/>
                <a:cs typeface="Calibri"/>
              </a:rPr>
              <a:t> YOU.</a:t>
            </a:r>
            <a:endParaRPr lang="en-US" sz="7200" i="1" baseline="-2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2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4"/>
          <p:cNvSpPr txBox="1">
            <a:spLocks noChangeArrowheads="1"/>
          </p:cNvSpPr>
          <p:nvPr/>
        </p:nvSpPr>
        <p:spPr bwMode="auto">
          <a:xfrm>
            <a:off x="2395430" y="5714"/>
            <a:ext cx="4664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800" dirty="0">
                <a:solidFill>
                  <a:schemeClr val="bg1"/>
                </a:solidFill>
                <a:latin typeface="Calibri" pitchFamily="34" charset="0"/>
              </a:rPr>
              <a:t>Jacque Birchman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2743200" y="1600200"/>
            <a:ext cx="624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Wife, Mother &amp; Grandmother of 5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Former Elementary &amp; Special Ed Teacher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endParaRPr lang="en-US" sz="2400" kern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Director with Market America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Million Dollar Club Member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UnFranchise Owner for </a:t>
            </a: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en-US" sz="2400" kern="0" dirty="0" err="1" smtClean="0">
                <a:latin typeface="Arial" pitchFamily="34" charset="0"/>
                <a:cs typeface="Arial" pitchFamily="34" charset="0"/>
              </a:rPr>
              <a:t>yrs</a:t>
            </a:r>
            <a:endParaRPr lang="en-US" sz="2400" kern="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Fastest Growing Distributor in 2002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 smtClean="0">
                <a:latin typeface="Arial" pitchFamily="34" charset="0"/>
                <a:cs typeface="Arial" pitchFamily="34" charset="0"/>
              </a:rPr>
              <a:t>Presidents Challenge Winner</a:t>
            </a:r>
            <a:endParaRPr lang="en-US" sz="2400" kern="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Certified Trainer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Product Specialist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Nutraceutical Consultant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1F497D"/>
              </a:buClr>
              <a:buSzPct val="90000"/>
              <a:buFont typeface="Arial" charset="0"/>
              <a:buNone/>
              <a:defRPr/>
            </a:pPr>
            <a:r>
              <a:rPr lang="en-US" sz="2400" kern="0" dirty="0">
                <a:latin typeface="Arial" pitchFamily="34" charset="0"/>
                <a:cs typeface="Arial" pitchFamily="34" charset="0"/>
              </a:rPr>
              <a:t>Former Local &amp; District Coordinator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8" y="2242053"/>
            <a:ext cx="2616200" cy="3543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30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765434"/>
            <a:ext cx="8228013" cy="1927225"/>
          </a:xfrm>
        </p:spPr>
        <p:txBody>
          <a:bodyPr/>
          <a:lstStyle/>
          <a:p>
            <a:r>
              <a:rPr lang="en-US" sz="7200" dirty="0" smtClean="0"/>
              <a:t>Basic Five             Weekly Checklist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072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Basic Questions to Ask Yourself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2479148"/>
            <a:ext cx="7662864" cy="326716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Are you where you want to be in your business today?</a:t>
            </a:r>
          </a:p>
          <a:p>
            <a:r>
              <a:rPr lang="en-US" sz="2400" b="1" dirty="0" smtClean="0"/>
              <a:t>Is your weekly income enough?</a:t>
            </a:r>
          </a:p>
          <a:p>
            <a:r>
              <a:rPr lang="en-US" sz="2400" b="1" dirty="0" smtClean="0"/>
              <a:t>Are you at the pin level you know you deserve?</a:t>
            </a:r>
          </a:p>
          <a:p>
            <a:r>
              <a:rPr lang="en-US" sz="2400" b="1" dirty="0" smtClean="0"/>
              <a:t>How can I simplify everything I do and duplicate that within my organization?</a:t>
            </a:r>
          </a:p>
          <a:p>
            <a:r>
              <a:rPr lang="en-US" sz="2400" b="1" dirty="0" smtClean="0"/>
              <a:t>If there is a “system” that </a:t>
            </a:r>
            <a:r>
              <a:rPr lang="en-US" sz="2400" b="1" dirty="0" smtClean="0"/>
              <a:t>will </a:t>
            </a:r>
            <a:r>
              <a:rPr lang="en-US" sz="2400" b="1" dirty="0" smtClean="0"/>
              <a:t>simplify </a:t>
            </a:r>
            <a:r>
              <a:rPr lang="en-US" sz="2400" b="1" dirty="0" smtClean="0"/>
              <a:t>YOUR</a:t>
            </a:r>
            <a:r>
              <a:rPr lang="en-US" sz="2400" b="1" dirty="0" smtClean="0"/>
              <a:t> </a:t>
            </a:r>
            <a:r>
              <a:rPr lang="en-US" sz="2400" b="1" dirty="0" smtClean="0"/>
              <a:t>Result Producing Activities, </a:t>
            </a:r>
            <a:r>
              <a:rPr lang="en-US" sz="2400" b="1" dirty="0" smtClean="0"/>
              <a:t>will </a:t>
            </a:r>
            <a:r>
              <a:rPr lang="en-US" sz="2400" b="1" dirty="0" smtClean="0"/>
              <a:t>YOU</a:t>
            </a:r>
            <a:r>
              <a:rPr lang="en-US" sz="2400" b="1" dirty="0" smtClean="0"/>
              <a:t> </a:t>
            </a:r>
            <a:r>
              <a:rPr lang="en-US" sz="2400" b="1" dirty="0" smtClean="0"/>
              <a:t>follow it?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24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008" y="1160084"/>
            <a:ext cx="843023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  <a:latin typeface="Calibri"/>
                <a:cs typeface="Calibri"/>
              </a:rPr>
              <a:t>“YOU WILL NEVER CHANGE YOUR LIFE UNTIL YOU CHANGE SOMETHING YOU DO DAILY.</a:t>
            </a:r>
          </a:p>
          <a:p>
            <a:pPr algn="ctr"/>
            <a:endParaRPr lang="en-US" sz="4400" b="1" i="1" dirty="0">
              <a:solidFill>
                <a:srgbClr val="FFFF00"/>
              </a:solidFill>
              <a:latin typeface="Calibri"/>
              <a:cs typeface="Calibri"/>
            </a:endParaRPr>
          </a:p>
          <a:p>
            <a:pPr algn="ctr"/>
            <a:r>
              <a:rPr lang="en-US" sz="4400" b="1" i="1" dirty="0" smtClean="0">
                <a:solidFill>
                  <a:srgbClr val="FFFF00"/>
                </a:solidFill>
                <a:latin typeface="Calibri"/>
                <a:cs typeface="Calibri"/>
              </a:rPr>
              <a:t>THE SECRET OF YOUR SUCCESS IS FOUND IN YOUR DAILY ROUTINE.”</a:t>
            </a:r>
            <a:endParaRPr lang="en-US" sz="4400" b="1" i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5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Key to Success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327" y="2690832"/>
            <a:ext cx="6360174" cy="3862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b="1" dirty="0" smtClean="0"/>
              <a:t>Long Term Success is Dependent on Your Ability to Implement Simple Tasks that can be Duplicated by a Large Group </a:t>
            </a:r>
            <a:r>
              <a:rPr lang="en-US" sz="4800" b="1" smtClean="0"/>
              <a:t>of People!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913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Key to Success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151" y="2410176"/>
            <a:ext cx="3390093" cy="150011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Find a </a:t>
            </a:r>
            <a:r>
              <a:rPr lang="en-US" sz="3200" b="1" dirty="0" smtClean="0">
                <a:solidFill>
                  <a:srgbClr val="FF0000"/>
                </a:solidFill>
              </a:rPr>
              <a:t>Mentor </a:t>
            </a:r>
            <a:r>
              <a:rPr lang="en-US" sz="3200" b="1" dirty="0" smtClean="0">
                <a:solidFill>
                  <a:srgbClr val="FF0000"/>
                </a:solidFill>
              </a:rPr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BE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</a:rPr>
              <a:t>ccountable!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980732"/>
              </p:ext>
            </p:extLst>
          </p:nvPr>
        </p:nvGraphicFramePr>
        <p:xfrm>
          <a:off x="790022" y="506078"/>
          <a:ext cx="4570125" cy="6065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Document" r:id="rId3" imgW="6946900" imgH="9220200" progId="Word.Document.8">
                  <p:embed/>
                </p:oleObj>
              </mc:Choice>
              <mc:Fallback>
                <p:oleObj name="Document" r:id="rId3" imgW="6946900" imgH="922020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022" y="506078"/>
                        <a:ext cx="4570125" cy="6065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5032"/>
            <a:ext cx="5347856" cy="65819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674" y="4331304"/>
            <a:ext cx="3091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www.gonowresources.com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0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Basic 5 Weekly Checklist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033" y="2770094"/>
            <a:ext cx="7162605" cy="326716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Listen to one audio per day</a:t>
            </a:r>
          </a:p>
          <a:p>
            <a:r>
              <a:rPr lang="en-US" sz="3200" b="1" dirty="0" smtClean="0"/>
              <a:t>Read 20-30 minutes per day</a:t>
            </a:r>
          </a:p>
          <a:p>
            <a:r>
              <a:rPr lang="en-US" sz="3200" b="1" dirty="0" smtClean="0"/>
              <a:t>Read goal statement 2 times per day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380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Basic 5 Weekly Checklist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023" y="2770094"/>
            <a:ext cx="7710210" cy="326716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Sell 1 product per week to a new customer &amp; order from one partner store on </a:t>
            </a:r>
            <a:r>
              <a:rPr lang="en-US" sz="3200" b="1" dirty="0" err="1" smtClean="0"/>
              <a:t>shop.com</a:t>
            </a:r>
            <a:endParaRPr lang="en-US" sz="3200" b="1" dirty="0" smtClean="0"/>
          </a:p>
          <a:p>
            <a:r>
              <a:rPr lang="en-US" sz="3200" b="1" dirty="0" smtClean="0"/>
              <a:t>Show the plan to one personal prospect per week</a:t>
            </a:r>
          </a:p>
          <a:p>
            <a:r>
              <a:rPr lang="en-US" sz="3200" b="1" dirty="0" smtClean="0"/>
              <a:t>Follow-up one time per week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5009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1638</TotalTime>
  <Words>356</Words>
  <Application>Microsoft Macintosh PowerPoint</Application>
  <PresentationFormat>On-screen Show (4:3)</PresentationFormat>
  <Paragraphs>55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Calisto MT</vt:lpstr>
      <vt:lpstr>Century Gothic</vt:lpstr>
      <vt:lpstr>MS PGothic</vt:lpstr>
      <vt:lpstr>ＭＳ Ｐゴシック</vt:lpstr>
      <vt:lpstr>Wingdings</vt:lpstr>
      <vt:lpstr>Arial</vt:lpstr>
      <vt:lpstr>Genesis</vt:lpstr>
      <vt:lpstr>Document</vt:lpstr>
      <vt:lpstr> Jacki Blasko</vt:lpstr>
      <vt:lpstr>PowerPoint Presentation</vt:lpstr>
      <vt:lpstr>Basic Five             Weekly Checklist</vt:lpstr>
      <vt:lpstr>Basic Questions to Ask Yourself</vt:lpstr>
      <vt:lpstr>PowerPoint Presentation</vt:lpstr>
      <vt:lpstr>Key to Success</vt:lpstr>
      <vt:lpstr>Key to Success</vt:lpstr>
      <vt:lpstr>Basic 5 Weekly Checklist</vt:lpstr>
      <vt:lpstr>Basic 5 Weekly Checklist</vt:lpstr>
      <vt:lpstr>Basic 5 Weekly Checklist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Five             Weekly Checklist</dc:title>
  <dc:creator>JEFFREY BIRCHMAN</dc:creator>
  <cp:lastModifiedBy>Jacki Blasko</cp:lastModifiedBy>
  <cp:revision>37</cp:revision>
  <cp:lastPrinted>2016-05-17T15:03:21Z</cp:lastPrinted>
  <dcterms:created xsi:type="dcterms:W3CDTF">2016-05-17T00:01:15Z</dcterms:created>
  <dcterms:modified xsi:type="dcterms:W3CDTF">2016-05-18T13:54:41Z</dcterms:modified>
</cp:coreProperties>
</file>