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2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5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1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2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3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6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4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15D8E-E832-5646-B0EF-190A4E8B3F65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8610-C3AA-704E-BA2F-9421BD21C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8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i&amp;rct=j&amp;q=&amp;esrc=s&amp;frm=1&amp;source=images&amp;cd=&amp;cad=rja&amp;docid=Y5llTyOPfhFaSM&amp;tbnid=-f3jSkP_3UWFDM:&amp;ved=0CAUQjRw&amp;url=http://doblelol.com/3/funny-baseball-movie-quotes.htm&amp;ei=mV0mUsjlHoqBrAG7j4CQDw&amp;bvm=bv.51495398,d.aWc&amp;psig=AFQjCNGgvEanzJPpYa6cimlMOOKSTVCRrg&amp;ust=137833228386242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doblelol.com/uploads/3/funny-baseball-movie-quote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9860" y="1744143"/>
            <a:ext cx="4017478" cy="310579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589785" y="1457212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Build Relationship Identify Their Need</a:t>
            </a:r>
            <a:endParaRPr lang="en-US" sz="2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3048000"/>
            <a:ext cx="2590800" cy="304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200" dirty="0" smtClean="0"/>
              <a:t>Tell your story (your Why)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Find out their goals –(Why) </a:t>
            </a:r>
          </a:p>
          <a:p>
            <a:pPr>
              <a:buFont typeface="Arial" pitchFamily="34" charset="0"/>
              <a:buChar char="•"/>
            </a:pPr>
            <a:r>
              <a:rPr lang="en-US" sz="1200" b="1" dirty="0"/>
              <a:t> </a:t>
            </a:r>
            <a:r>
              <a:rPr lang="en-US" sz="1200" b="1" dirty="0" smtClean="0"/>
              <a:t>Use the Lifestyle Survey</a:t>
            </a:r>
          </a:p>
          <a:p>
            <a:r>
              <a:rPr lang="en-US" sz="1200" b="1" dirty="0" smtClean="0"/>
              <a:t>Show Overview (Show Plan if 2 on 1)</a:t>
            </a:r>
          </a:p>
          <a:p>
            <a:r>
              <a:rPr lang="en-US" sz="1200" b="1" dirty="0" smtClean="0"/>
              <a:t>Always: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Book a Follow-Up 3-way call with a business partner within 48 hrs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Schedule a follow-up meeting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Leave some samples to try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Support sites: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dirty="0" err="1" smtClean="0"/>
              <a:t>www.unlimitedlifestyles.com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dirty="0" err="1" smtClean="0"/>
              <a:t>www.marketamerica.com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www.wellness101video.com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www.beautypaysyou.com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www.helpnpo.com</a:t>
            </a:r>
          </a:p>
          <a:p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121394" y="0"/>
            <a:ext cx="520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Scheduling and Bringing to an Event </a:t>
            </a:r>
            <a:endParaRPr lang="en-US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4572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Follow-Up and SHOW the PLAN</a:t>
            </a:r>
          </a:p>
          <a:p>
            <a:pPr algn="ctr"/>
            <a:r>
              <a:rPr lang="en-US" sz="1200" dirty="0" smtClean="0"/>
              <a:t>Plan their event(s) and attend a UBP/HBP if possible</a:t>
            </a:r>
          </a:p>
          <a:p>
            <a:pPr algn="ctr"/>
            <a:r>
              <a:rPr lang="en-US" sz="1200" dirty="0" smtClean="0"/>
              <a:t>Based on their goals – Show a game plan on how to achieve </a:t>
            </a:r>
            <a:r>
              <a:rPr lang="en-US" sz="1200" b="1" dirty="0" smtClean="0"/>
              <a:t>using GSG*/ Base 10, 7 Strong</a:t>
            </a:r>
          </a:p>
          <a:p>
            <a:pPr algn="ctr"/>
            <a:r>
              <a:rPr lang="en-US" sz="1200" dirty="0"/>
              <a:t> </a:t>
            </a:r>
            <a:r>
              <a:rPr lang="en-US" sz="1200" dirty="0" smtClean="0"/>
              <a:t>Help them create a list of 30 names for product and 10 names for business </a:t>
            </a:r>
            <a:r>
              <a:rPr lang="en-US" sz="1200" b="1" dirty="0" smtClean="0"/>
              <a:t>– Plan 3-way calls</a:t>
            </a:r>
          </a:p>
          <a:p>
            <a:pPr algn="ctr"/>
            <a:r>
              <a:rPr lang="en-US" sz="1200" b="1" dirty="0" smtClean="0"/>
              <a:t>Register their Business using GSG*</a:t>
            </a:r>
          </a:p>
          <a:p>
            <a:pPr algn="ctr"/>
            <a:r>
              <a:rPr lang="en-US" sz="1200" b="1" dirty="0" smtClean="0"/>
              <a:t>Schedule </a:t>
            </a:r>
            <a:r>
              <a:rPr lang="en-US" sz="1200" b="1" dirty="0" err="1" smtClean="0"/>
              <a:t>FollowUp</a:t>
            </a:r>
            <a:r>
              <a:rPr lang="en-US" sz="1200" b="1" dirty="0" smtClean="0"/>
              <a:t> to Complete Getting Started Guide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374605"/>
            <a:ext cx="23101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Educate by Doing Demonstrating Duplicate the Process </a:t>
            </a:r>
            <a:endParaRPr lang="en-US" sz="2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29000"/>
            <a:ext cx="23622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Es</a:t>
            </a:r>
            <a:r>
              <a:rPr lang="en-US" sz="1200" b="1" dirty="0" smtClean="0"/>
              <a:t>tablish customer base &amp; prospects at events or 2 on 1’s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Health Survey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Lifestyle Survey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Home Presentations of;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Wellness 101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Beauty Basics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It’s All About Skin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HBP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9783" y="5090969"/>
            <a:ext cx="2900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Duplication Begins</a:t>
            </a:r>
            <a:endParaRPr lang="en-US" sz="240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5562600"/>
            <a:ext cx="62484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b="1" dirty="0" smtClean="0"/>
          </a:p>
          <a:p>
            <a:pPr algn="ctr"/>
            <a:r>
              <a:rPr lang="en-US" sz="1200" b="1" dirty="0" smtClean="0"/>
              <a:t>Repeat Steps and Use Resources</a:t>
            </a:r>
          </a:p>
          <a:p>
            <a:pPr algn="ctr"/>
            <a:r>
              <a:rPr lang="en-US" sz="1200" dirty="0" err="1" smtClean="0"/>
              <a:t>www.gonowresource.com</a:t>
            </a:r>
            <a:endParaRPr lang="en-US" sz="1200" dirty="0" smtClean="0"/>
          </a:p>
          <a:p>
            <a:pPr algn="ctr"/>
            <a:r>
              <a:rPr lang="en-US" sz="1200" dirty="0" err="1" smtClean="0"/>
              <a:t>www.unlimitedlifestyles.com</a:t>
            </a:r>
            <a:endParaRPr lang="en-US" sz="1200" dirty="0" smtClean="0"/>
          </a:p>
          <a:p>
            <a:pPr algn="ctr"/>
            <a:r>
              <a:rPr lang="en-US" sz="1200" dirty="0" smtClean="0"/>
              <a:t>Stay with them repeating over and over for 90 days to create Base 10, 7 Strong</a:t>
            </a:r>
          </a:p>
          <a:p>
            <a:pPr algn="ctr"/>
            <a:r>
              <a:rPr lang="en-US" sz="1200" b="1" dirty="0" smtClean="0"/>
              <a:t>*GSG = GETTING STARTED GUIDE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 rot="18864509">
            <a:off x="2359189" y="1953752"/>
            <a:ext cx="15476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</a:rPr>
              <a:t>From 2</a:t>
            </a:r>
            <a:r>
              <a:rPr lang="en-US" sz="1100" b="1" baseline="30000" dirty="0" smtClean="0">
                <a:solidFill>
                  <a:srgbClr val="FF0000"/>
                </a:solidFill>
              </a:rPr>
              <a:t>nd</a:t>
            </a:r>
            <a:r>
              <a:rPr lang="en-US" sz="1100" b="1" dirty="0" smtClean="0">
                <a:solidFill>
                  <a:srgbClr val="FF0000"/>
                </a:solidFill>
              </a:rPr>
              <a:t> Base to Home should take no longer than 4 weeks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0985" y="2964015"/>
            <a:ext cx="666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kern="1200" dirty="0"/>
              <a:t>1</a:t>
            </a:r>
            <a:r>
              <a:rPr lang="en-US" sz="1200" u="sng" kern="1200" baseline="30000" dirty="0"/>
              <a:t>st</a:t>
            </a:r>
            <a:r>
              <a:rPr lang="en-US" sz="1200" u="sng" kern="1200" dirty="0"/>
              <a:t> Base</a:t>
            </a:r>
            <a:endParaRPr lang="en-US" sz="1200" kern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411230" y="2920725"/>
            <a:ext cx="681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kern="1200" dirty="0"/>
              <a:t>3</a:t>
            </a:r>
            <a:r>
              <a:rPr lang="en-US" sz="1200" u="sng" kern="1200" baseline="30000" dirty="0"/>
              <a:t>rd</a:t>
            </a:r>
            <a:r>
              <a:rPr lang="en-US" sz="1200" u="sng" kern="1200" dirty="0"/>
              <a:t> Base</a:t>
            </a:r>
            <a:endParaRPr lang="en-US" sz="1200" kern="1200" dirty="0"/>
          </a:p>
        </p:txBody>
      </p:sp>
      <p:sp>
        <p:nvSpPr>
          <p:cNvPr id="2" name="Rectangle 1"/>
          <p:cNvSpPr/>
          <p:nvPr/>
        </p:nvSpPr>
        <p:spPr>
          <a:xfrm>
            <a:off x="4308926" y="3936989"/>
            <a:ext cx="603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 smtClean="0"/>
              <a:t>Home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4273720" y="2502056"/>
            <a:ext cx="7595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 smtClean="0"/>
              <a:t>2</a:t>
            </a:r>
            <a:r>
              <a:rPr lang="en-US" sz="1200" u="sng" baseline="30000" dirty="0" smtClean="0"/>
              <a:t>nd</a:t>
            </a:r>
            <a:r>
              <a:rPr lang="en-US" sz="1200" u="sng" dirty="0" smtClean="0"/>
              <a:t> Base</a:t>
            </a:r>
            <a:endParaRPr lang="en-US" sz="1200" dirty="0"/>
          </a:p>
        </p:txBody>
      </p:sp>
      <p:pic>
        <p:nvPicPr>
          <p:cNvPr id="17" name="Picture 16" descr="C:\Users\Al Naseer Compters\Desktop\BASEBALL PLAYER 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2549" y="3460503"/>
            <a:ext cx="331919" cy="50763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658749" y="25974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3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15390</TotalTime>
  <Words>261</Words>
  <Application>Microsoft Macintosh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Heartbeep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 Blasko</dc:creator>
  <cp:lastModifiedBy>Jacki Blasko</cp:lastModifiedBy>
  <cp:revision>10</cp:revision>
  <cp:lastPrinted>2013-09-17T15:02:17Z</cp:lastPrinted>
  <dcterms:created xsi:type="dcterms:W3CDTF">2013-09-06T22:43:39Z</dcterms:created>
  <dcterms:modified xsi:type="dcterms:W3CDTF">2013-10-27T17:38:01Z</dcterms:modified>
</cp:coreProperties>
</file>